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305" r:id="rId6"/>
    <p:sldId id="306" r:id="rId7"/>
    <p:sldId id="4908" r:id="rId8"/>
    <p:sldId id="4873" r:id="rId9"/>
    <p:sldId id="4911" r:id="rId10"/>
    <p:sldId id="4903" r:id="rId11"/>
    <p:sldId id="4909" r:id="rId12"/>
    <p:sldId id="4902" r:id="rId13"/>
    <p:sldId id="4914" r:id="rId14"/>
    <p:sldId id="4904" r:id="rId15"/>
    <p:sldId id="4895" r:id="rId16"/>
    <p:sldId id="4910" r:id="rId17"/>
    <p:sldId id="4901" r:id="rId18"/>
    <p:sldId id="4905" r:id="rId19"/>
    <p:sldId id="4907" r:id="rId20"/>
    <p:sldId id="4896" r:id="rId21"/>
    <p:sldId id="4913" r:id="rId22"/>
    <p:sldId id="3638" r:id="rId23"/>
    <p:sldId id="4798" r:id="rId24"/>
    <p:sldId id="4803" r:id="rId25"/>
    <p:sldId id="4801" r:id="rId26"/>
    <p:sldId id="4804" r:id="rId27"/>
    <p:sldId id="4915" r:id="rId28"/>
    <p:sldId id="4916" r:id="rId29"/>
    <p:sldId id="3641" r:id="rId30"/>
    <p:sldId id="4899" r:id="rId31"/>
    <p:sldId id="4917" r:id="rId32"/>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userDrawn="1">
          <p15:clr>
            <a:srgbClr val="A4A3A4"/>
          </p15:clr>
        </p15:guide>
        <p15:guide id="2" pos="2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C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3"/>
    <p:restoredTop sz="75971" autoAdjust="0"/>
  </p:normalViewPr>
  <p:slideViewPr>
    <p:cSldViewPr snapToGrid="0">
      <p:cViewPr varScale="1">
        <p:scale>
          <a:sx n="114" d="100"/>
          <a:sy n="114" d="100"/>
        </p:scale>
        <p:origin x="2346" y="144"/>
      </p:cViewPr>
      <p:guideLst>
        <p:guide orient="horz" pos="1616"/>
        <p:guide pos="23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5571" tIns="47786" rIns="95571" bIns="47786" rtlCol="0"/>
          <a:lstStyle>
            <a:lvl1pPr algn="l">
              <a:defRPr sz="13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5571" tIns="47786" rIns="95571" bIns="47786" rtlCol="0"/>
          <a:lstStyle>
            <a:lvl1pPr algn="r">
              <a:defRPr sz="1300"/>
            </a:lvl1pPr>
          </a:lstStyle>
          <a:p>
            <a:fld id="{4BF758FB-2062-1644-9ED6-3C0099055FD5}" type="datetimeFigureOut">
              <a:rPr lang="da-DK" smtClean="0"/>
              <a:t>16-09-2025</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71" tIns="47786" rIns="95571" bIns="47786"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5571" tIns="47786" rIns="95571" bIns="47786"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2"/>
            <a:ext cx="2945659" cy="498134"/>
          </a:xfrm>
          <a:prstGeom prst="rect">
            <a:avLst/>
          </a:prstGeom>
        </p:spPr>
        <p:txBody>
          <a:bodyPr vert="horz" lIns="95571" tIns="47786" rIns="95571" bIns="47786" rtlCol="0" anchor="b"/>
          <a:lstStyle>
            <a:lvl1pPr algn="l">
              <a:defRPr sz="1300"/>
            </a:lvl1pPr>
          </a:lstStyle>
          <a:p>
            <a:endParaRPr lang="da-DK"/>
          </a:p>
        </p:txBody>
      </p:sp>
      <p:sp>
        <p:nvSpPr>
          <p:cNvPr id="7" name="Pladsholder til slidenummer 6"/>
          <p:cNvSpPr>
            <a:spLocks noGrp="1"/>
          </p:cNvSpPr>
          <p:nvPr>
            <p:ph type="sldNum" sz="quarter" idx="5"/>
          </p:nvPr>
        </p:nvSpPr>
        <p:spPr>
          <a:xfrm>
            <a:off x="3850443" y="9430092"/>
            <a:ext cx="2945659" cy="498134"/>
          </a:xfrm>
          <a:prstGeom prst="rect">
            <a:avLst/>
          </a:prstGeom>
        </p:spPr>
        <p:txBody>
          <a:bodyPr vert="horz" lIns="95571" tIns="47786" rIns="95571" bIns="47786" rtlCol="0" anchor="b"/>
          <a:lstStyle>
            <a:lvl1pPr algn="r">
              <a:defRPr sz="1300"/>
            </a:lvl1pPr>
          </a:lstStyle>
          <a:p>
            <a:fld id="{E1FA1688-2153-8242-ACC4-C1B76D5C56E6}" type="slidenum">
              <a:rPr lang="da-DK" smtClean="0"/>
              <a:t>‹#›</a:t>
            </a:fld>
            <a:endParaRPr lang="da-DK"/>
          </a:p>
        </p:txBody>
      </p:sp>
    </p:spTree>
    <p:extLst>
      <p:ext uri="{BB962C8B-B14F-4D97-AF65-F5344CB8AC3E}">
        <p14:creationId xmlns:p14="http://schemas.microsoft.com/office/powerpoint/2010/main" val="311858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1FA1688-2153-8242-ACC4-C1B76D5C56E6}" type="slidenum">
              <a:rPr lang="da-DK" smtClean="0"/>
              <a:t>4</a:t>
            </a:fld>
            <a:endParaRPr lang="da-DK"/>
          </a:p>
        </p:txBody>
      </p:sp>
    </p:spTree>
    <p:extLst>
      <p:ext uri="{BB962C8B-B14F-4D97-AF65-F5344CB8AC3E}">
        <p14:creationId xmlns:p14="http://schemas.microsoft.com/office/powerpoint/2010/main" val="82429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0531-17C4-005B-C6E5-287D9F18C59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F128BD-89D4-8C3B-01BB-063E4FAC90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05A4FE-9AE6-18C1-3AE7-E72F76320413}"/>
              </a:ext>
            </a:extLst>
          </p:cNvPr>
          <p:cNvSpPr>
            <a:spLocks noGrp="1"/>
          </p:cNvSpPr>
          <p:nvPr>
            <p:ph type="body" idx="1"/>
          </p:nvPr>
        </p:nvSpPr>
        <p:spPr/>
        <p:txBody>
          <a:bodyPr/>
          <a:lstStyle/>
          <a:p>
            <a:r>
              <a:rPr lang="sv-SE" dirty="0"/>
              <a:t>Tina</a:t>
            </a:r>
          </a:p>
        </p:txBody>
      </p:sp>
      <p:sp>
        <p:nvSpPr>
          <p:cNvPr id="4" name="Platshållare för bildnummer 3">
            <a:extLst>
              <a:ext uri="{FF2B5EF4-FFF2-40B4-BE49-F238E27FC236}">
                <a16:creationId xmlns:a16="http://schemas.microsoft.com/office/drawing/2014/main" id="{8E8C78BE-5286-A2EE-83D0-734BDAE1C054}"/>
              </a:ext>
            </a:extLst>
          </p:cNvPr>
          <p:cNvSpPr>
            <a:spLocks noGrp="1"/>
          </p:cNvSpPr>
          <p:nvPr>
            <p:ph type="sldNum" sz="quarter" idx="5"/>
          </p:nvPr>
        </p:nvSpPr>
        <p:spPr/>
        <p:txBody>
          <a:bodyPr/>
          <a:lstStyle/>
          <a:p>
            <a:fld id="{CF39B1E9-34B1-4A65-9717-B4B7892408CB}" type="slidenum">
              <a:rPr lang="de-DE" smtClean="0"/>
              <a:pPr/>
              <a:t>14</a:t>
            </a:fld>
            <a:endParaRPr lang="de-DE"/>
          </a:p>
        </p:txBody>
      </p:sp>
    </p:spTree>
    <p:extLst>
      <p:ext uri="{BB962C8B-B14F-4D97-AF65-F5344CB8AC3E}">
        <p14:creationId xmlns:p14="http://schemas.microsoft.com/office/powerpoint/2010/main" val="187774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Tina</a:t>
            </a:r>
          </a:p>
          <a:p>
            <a:endParaRPr lang="sv-SE" dirty="0"/>
          </a:p>
        </p:txBody>
      </p:sp>
      <p:sp>
        <p:nvSpPr>
          <p:cNvPr id="4" name="Platshållare för bildnummer 3"/>
          <p:cNvSpPr>
            <a:spLocks noGrp="1"/>
          </p:cNvSpPr>
          <p:nvPr>
            <p:ph type="sldNum" sz="quarter" idx="5"/>
          </p:nvPr>
        </p:nvSpPr>
        <p:spPr/>
        <p:txBody>
          <a:bodyPr/>
          <a:lstStyle/>
          <a:p>
            <a:fld id="{CF39B1E9-34B1-4A65-9717-B4B7892408CB}" type="slidenum">
              <a:rPr lang="de-DE" smtClean="0"/>
              <a:pPr/>
              <a:t>15</a:t>
            </a:fld>
            <a:endParaRPr lang="de-DE"/>
          </a:p>
        </p:txBody>
      </p:sp>
    </p:spTree>
    <p:extLst>
      <p:ext uri="{BB962C8B-B14F-4D97-AF65-F5344CB8AC3E}">
        <p14:creationId xmlns:p14="http://schemas.microsoft.com/office/powerpoint/2010/main" val="220525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Tina</a:t>
            </a:r>
          </a:p>
          <a:p>
            <a:endParaRPr lang="sv-SE" dirty="0"/>
          </a:p>
        </p:txBody>
      </p:sp>
      <p:sp>
        <p:nvSpPr>
          <p:cNvPr id="4" name="Platshållare för bildnummer 3"/>
          <p:cNvSpPr>
            <a:spLocks noGrp="1"/>
          </p:cNvSpPr>
          <p:nvPr>
            <p:ph type="sldNum" sz="quarter" idx="5"/>
          </p:nvPr>
        </p:nvSpPr>
        <p:spPr/>
        <p:txBody>
          <a:bodyPr/>
          <a:lstStyle/>
          <a:p>
            <a:fld id="{CF39B1E9-34B1-4A65-9717-B4B7892408CB}" type="slidenum">
              <a:rPr lang="de-DE" smtClean="0"/>
              <a:pPr/>
              <a:t>16</a:t>
            </a:fld>
            <a:endParaRPr lang="de-DE"/>
          </a:p>
        </p:txBody>
      </p:sp>
    </p:spTree>
    <p:extLst>
      <p:ext uri="{BB962C8B-B14F-4D97-AF65-F5344CB8AC3E}">
        <p14:creationId xmlns:p14="http://schemas.microsoft.com/office/powerpoint/2010/main" val="234803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Tina</a:t>
            </a:r>
          </a:p>
        </p:txBody>
      </p:sp>
      <p:sp>
        <p:nvSpPr>
          <p:cNvPr id="4" name="Platshållare för bildnummer 3"/>
          <p:cNvSpPr>
            <a:spLocks noGrp="1"/>
          </p:cNvSpPr>
          <p:nvPr>
            <p:ph type="sldNum" sz="quarter" idx="5"/>
          </p:nvPr>
        </p:nvSpPr>
        <p:spPr/>
        <p:txBody>
          <a:bodyPr/>
          <a:lstStyle/>
          <a:p>
            <a:fld id="{CF39B1E9-34B1-4A65-9717-B4B7892408CB}" type="slidenum">
              <a:rPr lang="de-DE" smtClean="0"/>
              <a:pPr/>
              <a:t>20</a:t>
            </a:fld>
            <a:endParaRPr lang="de-DE"/>
          </a:p>
        </p:txBody>
      </p:sp>
    </p:spTree>
    <p:extLst>
      <p:ext uri="{BB962C8B-B14F-4D97-AF65-F5344CB8AC3E}">
        <p14:creationId xmlns:p14="http://schemas.microsoft.com/office/powerpoint/2010/main" val="187823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Tina</a:t>
            </a:r>
          </a:p>
          <a:p>
            <a:endParaRPr lang="sv-SE" dirty="0"/>
          </a:p>
        </p:txBody>
      </p:sp>
      <p:sp>
        <p:nvSpPr>
          <p:cNvPr id="4" name="Platshållare för bildnummer 3"/>
          <p:cNvSpPr>
            <a:spLocks noGrp="1"/>
          </p:cNvSpPr>
          <p:nvPr>
            <p:ph type="sldNum" sz="quarter" idx="5"/>
          </p:nvPr>
        </p:nvSpPr>
        <p:spPr/>
        <p:txBody>
          <a:bodyPr/>
          <a:lstStyle/>
          <a:p>
            <a:fld id="{CF39B1E9-34B1-4A65-9717-B4B7892408CB}" type="slidenum">
              <a:rPr lang="de-DE" smtClean="0"/>
              <a:pPr/>
              <a:t>21</a:t>
            </a:fld>
            <a:endParaRPr lang="de-DE"/>
          </a:p>
        </p:txBody>
      </p:sp>
    </p:spTree>
    <p:extLst>
      <p:ext uri="{BB962C8B-B14F-4D97-AF65-F5344CB8AC3E}">
        <p14:creationId xmlns:p14="http://schemas.microsoft.com/office/powerpoint/2010/main" val="337636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Tina</a:t>
            </a:r>
          </a:p>
          <a:p>
            <a:endParaRPr lang="sv-SE" dirty="0"/>
          </a:p>
        </p:txBody>
      </p:sp>
      <p:sp>
        <p:nvSpPr>
          <p:cNvPr id="4" name="Platshållare för bildnummer 3"/>
          <p:cNvSpPr>
            <a:spLocks noGrp="1"/>
          </p:cNvSpPr>
          <p:nvPr>
            <p:ph type="sldNum" sz="quarter" idx="5"/>
          </p:nvPr>
        </p:nvSpPr>
        <p:spPr/>
        <p:txBody>
          <a:bodyPr/>
          <a:lstStyle/>
          <a:p>
            <a:fld id="{CF39B1E9-34B1-4A65-9717-B4B7892408CB}" type="slidenum">
              <a:rPr lang="de-DE" smtClean="0"/>
              <a:pPr/>
              <a:t>22</a:t>
            </a:fld>
            <a:endParaRPr lang="de-DE"/>
          </a:p>
        </p:txBody>
      </p:sp>
    </p:spTree>
    <p:extLst>
      <p:ext uri="{BB962C8B-B14F-4D97-AF65-F5344CB8AC3E}">
        <p14:creationId xmlns:p14="http://schemas.microsoft.com/office/powerpoint/2010/main" val="2231124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Tina</a:t>
            </a:r>
          </a:p>
        </p:txBody>
      </p:sp>
      <p:sp>
        <p:nvSpPr>
          <p:cNvPr id="4" name="Platshållare för bildnummer 3"/>
          <p:cNvSpPr>
            <a:spLocks noGrp="1"/>
          </p:cNvSpPr>
          <p:nvPr>
            <p:ph type="sldNum" sz="quarter" idx="5"/>
          </p:nvPr>
        </p:nvSpPr>
        <p:spPr/>
        <p:txBody>
          <a:bodyPr/>
          <a:lstStyle/>
          <a:p>
            <a:fld id="{CF39B1E9-34B1-4A65-9717-B4B7892408CB}" type="slidenum">
              <a:rPr lang="de-DE" smtClean="0"/>
              <a:pPr/>
              <a:t>23</a:t>
            </a:fld>
            <a:endParaRPr lang="de-DE"/>
          </a:p>
        </p:txBody>
      </p:sp>
    </p:spTree>
    <p:extLst>
      <p:ext uri="{BB962C8B-B14F-4D97-AF65-F5344CB8AC3E}">
        <p14:creationId xmlns:p14="http://schemas.microsoft.com/office/powerpoint/2010/main" val="9888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951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The main message we want to convey in this presentation: Project should be focused on tackling a challenge on the regional level for the energy transition. In collaboration with regions from other countries of a similar type, what are the challenges you have in common and how can you solve them? We have some examples here, but you know better. One way to identify such challenges can be to look for them in existing regional plans and roadmaps for energy transition. We hope to see projects that can make model system solutions that can be transferred to other regions, and we are especially interested in projects in regions and sectors with high potential for improvement.</a:t>
            </a:r>
            <a:endParaRPr lang="en-GB" dirty="0"/>
          </a:p>
        </p:txBody>
      </p:sp>
    </p:spTree>
    <p:extLst>
      <p:ext uri="{BB962C8B-B14F-4D97-AF65-F5344CB8AC3E}">
        <p14:creationId xmlns:p14="http://schemas.microsoft.com/office/powerpoint/2010/main" val="386700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Should include at least one of the following target topics</a:t>
            </a:r>
            <a:endParaRPr lang="en-GB" dirty="0"/>
          </a:p>
        </p:txBody>
      </p:sp>
    </p:spTree>
    <p:extLst>
      <p:ext uri="{BB962C8B-B14F-4D97-AF65-F5344CB8AC3E}">
        <p14:creationId xmlns:p14="http://schemas.microsoft.com/office/powerpoint/2010/main" val="58784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The main message we want to convey in this presentation: Project should be focused on tackling a challenge on the regional level for the energy transition. In collaboration with regions from other countries of a similar type, what are the challenges you have in common and how can you solve them? We have some examples here, but you know better. One way to identify such challenges can be to look for them in existing regional plans and roadmaps for energy transition. We hope to see projects that can make model system solutions that can be transferred to other regions, and we are especially interested in projects in regions and sectors with high potential for improvement.</a:t>
            </a:r>
            <a:endParaRPr lang="en-GB" dirty="0"/>
          </a:p>
        </p:txBody>
      </p:sp>
    </p:spTree>
    <p:extLst>
      <p:ext uri="{BB962C8B-B14F-4D97-AF65-F5344CB8AC3E}">
        <p14:creationId xmlns:p14="http://schemas.microsoft.com/office/powerpoint/2010/main" val="287915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One way to identify such challenges can be to look for them in existing regional plans and roadmaps for energy transition.</a:t>
            </a:r>
          </a:p>
          <a:p>
            <a:r>
              <a:rPr lang="en-GB" dirty="0">
                <a:cs typeface="Calibri"/>
              </a:rPr>
              <a:t>We hope to see projects that can make model system solutions that can be transferred to other regions, and we are especially interested in projects in regions and sectors with high potential for improvement.</a:t>
            </a:r>
            <a:endParaRPr lang="en-GB" dirty="0"/>
          </a:p>
        </p:txBody>
      </p:sp>
    </p:spTree>
    <p:extLst>
      <p:ext uri="{BB962C8B-B14F-4D97-AF65-F5344CB8AC3E}">
        <p14:creationId xmlns:p14="http://schemas.microsoft.com/office/powerpoint/2010/main" val="389479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891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integrated solutions, we expect that in the best case all layers (Technology &amp; Infrastructure, Integration &amp; </a:t>
            </a:r>
            <a:r>
              <a:rPr lang="en-US" dirty="0" err="1"/>
              <a:t>Organisation</a:t>
            </a:r>
            <a:r>
              <a:rPr lang="en-US" dirty="0"/>
              <a:t> and Transformation) are covered within the project. Proposals are expected to describe their impact in the dimensions addressed, which can also be complemented by a reference to European transition plans, such as the SET Plan83 and in particular the Implementation Working Group on energy systems 84 (IWG 4)</a:t>
            </a:r>
            <a:endParaRPr lang="sv-SE" dirty="0"/>
          </a:p>
          <a:p>
            <a:r>
              <a:rPr lang="en-US" dirty="0"/>
              <a:t>1. This dimension implies technologies and infrastructures, for conversion (including end use), storage and transport of clean energy and its carriers. The key question to address is: How can necessary new technologies and infrastructures be designed, developed, and implemented into effective technical solutions for clean energy? 2. This dimension implies integration and </a:t>
            </a:r>
            <a:r>
              <a:rPr lang="en-US" dirty="0" err="1"/>
              <a:t>organisation</a:t>
            </a:r>
            <a:r>
              <a:rPr lang="en-US" dirty="0"/>
              <a:t> of the technological solutions within energy systems, including institutional frameworks, to ensure continuous and flexible clean energy services and processes. The key question to address is: How can interactions and value exchanges between different sectors and stakeholders be </a:t>
            </a:r>
            <a:r>
              <a:rPr lang="en-US" dirty="0" err="1"/>
              <a:t>organised</a:t>
            </a:r>
            <a:r>
              <a:rPr lang="en-US" dirty="0"/>
              <a:t> to </a:t>
            </a:r>
            <a:r>
              <a:rPr lang="en-US" dirty="0" err="1"/>
              <a:t>optimise</a:t>
            </a:r>
            <a:r>
              <a:rPr lang="en-US" dirty="0"/>
              <a:t> the operation of energy systems? 3. This dimension implies system transformation and change, </a:t>
            </a:r>
            <a:r>
              <a:rPr lang="en-US" dirty="0" err="1"/>
              <a:t>focussing</a:t>
            </a:r>
            <a:r>
              <a:rPr lang="en-US" dirty="0"/>
              <a:t> on the transition processes and their preconditions with respect to interrelations between technology, society and environment. Aspects such as upscaling and replication, design of the human–technology interface, user </a:t>
            </a:r>
            <a:r>
              <a:rPr lang="en-US" dirty="0" err="1"/>
              <a:t>behaviour</a:t>
            </a:r>
            <a:r>
              <a:rPr lang="en-US" dirty="0"/>
              <a:t>, facilitation of innovation ecosystems as well as environmentally conscious design of products and services. The key question to address is: How can the change processes for the new energy system be shaped to seamlessly integrate into the daily lives and operations of citizens, businesses, communities, and infrastructure providers</a:t>
            </a:r>
            <a:endParaRPr lang="sv-SE"/>
          </a:p>
          <a:p>
            <a:endParaRPr lang="en-GB" dirty="0"/>
          </a:p>
        </p:txBody>
      </p:sp>
    </p:spTree>
    <p:extLst>
      <p:ext uri="{BB962C8B-B14F-4D97-AF65-F5344CB8AC3E}">
        <p14:creationId xmlns:p14="http://schemas.microsoft.com/office/powerpoint/2010/main" val="191820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We really hope to see public bodies involved in this project....</a:t>
            </a:r>
            <a:endParaRPr lang="en-GB" dirty="0"/>
          </a:p>
        </p:txBody>
      </p:sp>
    </p:spTree>
    <p:extLst>
      <p:ext uri="{BB962C8B-B14F-4D97-AF65-F5344CB8AC3E}">
        <p14:creationId xmlns:p14="http://schemas.microsoft.com/office/powerpoint/2010/main" val="261428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We really hope to see public bodies involved in this project....</a:t>
            </a:r>
            <a:endParaRPr lang="en-GB" dirty="0"/>
          </a:p>
        </p:txBody>
      </p:sp>
    </p:spTree>
    <p:extLst>
      <p:ext uri="{BB962C8B-B14F-4D97-AF65-F5344CB8AC3E}">
        <p14:creationId xmlns:p14="http://schemas.microsoft.com/office/powerpoint/2010/main" val="2417519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 TargetMode="External"/><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pexels.com/" TargetMode="External"/><Relationship Id="rId5" Type="http://schemas.openxmlformats.org/officeDocument/2006/relationships/hyperlink" Target="https://unsplash.com/" TargetMode="Externa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s://pexels.com/" TargetMode="External"/><Relationship Id="rId5" Type="http://schemas.openxmlformats.org/officeDocument/2006/relationships/hyperlink" Target="https://unsplash.com/" TargetMode="Externa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pixabay.com/" TargetMode="External"/><Relationship Id="rId5" Type="http://schemas.openxmlformats.org/officeDocument/2006/relationships/hyperlink" Target="https://pexels.com/" TargetMode="External"/><Relationship Id="rId4" Type="http://schemas.openxmlformats.org/officeDocument/2006/relationships/hyperlink" Target="https://unsplash.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04D1F-1F6E-DCE1-AF98-71A4CE4A9E3C}"/>
              </a:ext>
            </a:extLst>
          </p:cNvPr>
          <p:cNvSpPr>
            <a:spLocks noGrp="1"/>
          </p:cNvSpPr>
          <p:nvPr>
            <p:ph type="ctrTitle"/>
          </p:nvPr>
        </p:nvSpPr>
        <p:spPr>
          <a:xfrm>
            <a:off x="838201" y="1808163"/>
            <a:ext cx="6400800" cy="1620837"/>
          </a:xfrm>
        </p:spPr>
        <p:txBody>
          <a:bodyPr anchor="b">
            <a:noAutofit/>
          </a:bodyPr>
          <a:lstStyle>
            <a:lvl1pPr algn="l">
              <a:lnSpc>
                <a:spcPct val="70000"/>
              </a:lnSpc>
              <a:defRPr sz="6200">
                <a:solidFill>
                  <a:schemeClr val="bg1"/>
                </a:solidFill>
              </a:defRPr>
            </a:lvl1pPr>
          </a:lstStyle>
          <a:p>
            <a:r>
              <a:rPr lang="en-GB"/>
              <a:t>Click to edit Master title style</a:t>
            </a:r>
            <a:endParaRPr lang="da-DK"/>
          </a:p>
        </p:txBody>
      </p:sp>
      <p:sp>
        <p:nvSpPr>
          <p:cNvPr id="3" name="Undertitel 2">
            <a:extLst>
              <a:ext uri="{FF2B5EF4-FFF2-40B4-BE49-F238E27FC236}">
                <a16:creationId xmlns:a16="http://schemas.microsoft.com/office/drawing/2014/main" id="{C507BE72-5FE2-D62B-F713-8F1DCE3CFF3C}"/>
              </a:ext>
            </a:extLst>
          </p:cNvPr>
          <p:cNvSpPr>
            <a:spLocks noGrp="1"/>
          </p:cNvSpPr>
          <p:nvPr>
            <p:ph type="subTitle" idx="1"/>
          </p:nvPr>
        </p:nvSpPr>
        <p:spPr>
          <a:xfrm>
            <a:off x="839788" y="3602038"/>
            <a:ext cx="9828212"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7" name="Google Shape;10;p2">
            <a:extLst>
              <a:ext uri="{FF2B5EF4-FFF2-40B4-BE49-F238E27FC236}">
                <a16:creationId xmlns:a16="http://schemas.microsoft.com/office/drawing/2014/main" id="{21E71C67-86A5-9FF1-3886-47C22843296D}"/>
              </a:ext>
            </a:extLst>
          </p:cNvPr>
          <p:cNvSpPr/>
          <p:nvPr userDrawn="1"/>
        </p:nvSpPr>
        <p:spPr>
          <a:xfrm>
            <a:off x="6327633" y="0"/>
            <a:ext cx="5875155" cy="68580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alpha val="50000"/>
                </a:schemeClr>
              </a:gs>
              <a:gs pos="72000">
                <a:schemeClr val="accent3"/>
              </a:gs>
              <a:gs pos="100000">
                <a:schemeClr val="accent3">
                  <a:alpha val="70000"/>
                </a:schemeClr>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 name="Google Shape;11;p2">
            <a:extLst>
              <a:ext uri="{FF2B5EF4-FFF2-40B4-BE49-F238E27FC236}">
                <a16:creationId xmlns:a16="http://schemas.microsoft.com/office/drawing/2014/main" id="{9F580630-0227-1707-0E07-6B3920D2C175}"/>
              </a:ext>
            </a:extLst>
          </p:cNvPr>
          <p:cNvSpPr/>
          <p:nvPr userDrawn="1"/>
        </p:nvSpPr>
        <p:spPr>
          <a:xfrm>
            <a:off x="6543879" y="-157018"/>
            <a:ext cx="5758956" cy="7185891"/>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alpha val="50000"/>
                </a:schemeClr>
              </a:gs>
              <a:gs pos="100000">
                <a:schemeClr val="accent4">
                  <a:alpha val="70000"/>
                </a:schemeClr>
              </a:gs>
            </a:gsLst>
            <a:lin ang="5400012" scaled="0"/>
          </a:gradFill>
          <a:ln w="38100">
            <a:solidFill>
              <a:schemeClr val="bg1">
                <a:alpha val="50000"/>
              </a:schemeClr>
            </a:solidFill>
          </a:ln>
          <a:effectLst>
            <a:outerShdw blurRad="571500" dist="19050" dir="10800000" algn="bl" rotWithShape="0">
              <a:schemeClr val="dk1">
                <a:alpha val="3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 name="Google Shape;12;p2">
            <a:extLst>
              <a:ext uri="{FF2B5EF4-FFF2-40B4-BE49-F238E27FC236}">
                <a16:creationId xmlns:a16="http://schemas.microsoft.com/office/drawing/2014/main" id="{793F58B5-9DFA-6F7C-4A1C-62BEC0A75365}"/>
              </a:ext>
            </a:extLst>
          </p:cNvPr>
          <p:cNvSpPr/>
          <p:nvPr userDrawn="1"/>
        </p:nvSpPr>
        <p:spPr>
          <a:xfrm>
            <a:off x="8358909" y="-157016"/>
            <a:ext cx="3934691" cy="523701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0" name="Imagen 3">
            <a:extLst>
              <a:ext uri="{FF2B5EF4-FFF2-40B4-BE49-F238E27FC236}">
                <a16:creationId xmlns:a16="http://schemas.microsoft.com/office/drawing/2014/main" id="{84344790-0EE4-F31F-013A-FC5CE2743163}"/>
              </a:ext>
            </a:extLst>
          </p:cNvPr>
          <p:cNvPicPr>
            <a:picLocks noChangeAspect="1"/>
          </p:cNvPicPr>
          <p:nvPr userDrawn="1"/>
        </p:nvPicPr>
        <p:blipFill>
          <a:blip r:embed="rId2"/>
          <a:srcRect/>
          <a:stretch/>
        </p:blipFill>
        <p:spPr>
          <a:xfrm>
            <a:off x="10471277" y="327579"/>
            <a:ext cx="1440000" cy="702775"/>
          </a:xfrm>
          <a:prstGeom prst="rect">
            <a:avLst/>
          </a:prstGeom>
        </p:spPr>
      </p:pic>
      <p:pic>
        <p:nvPicPr>
          <p:cNvPr id="11" name="Imagen 15">
            <a:extLst>
              <a:ext uri="{FF2B5EF4-FFF2-40B4-BE49-F238E27FC236}">
                <a16:creationId xmlns:a16="http://schemas.microsoft.com/office/drawing/2014/main" id="{3E477FB3-70E7-A0D7-1453-BF6C0626DE5E}"/>
              </a:ext>
            </a:extLst>
          </p:cNvPr>
          <p:cNvPicPr>
            <a:picLocks noChangeAspect="1"/>
          </p:cNvPicPr>
          <p:nvPr userDrawn="1"/>
        </p:nvPicPr>
        <p:blipFill>
          <a:blip r:embed="rId3"/>
          <a:srcRect/>
          <a:stretch/>
        </p:blipFill>
        <p:spPr>
          <a:xfrm>
            <a:off x="10140374" y="6357061"/>
            <a:ext cx="1848393" cy="386367"/>
          </a:xfrm>
          <a:prstGeom prst="rect">
            <a:avLst/>
          </a:prstGeom>
        </p:spPr>
      </p:pic>
    </p:spTree>
    <p:extLst>
      <p:ext uri="{BB962C8B-B14F-4D97-AF65-F5344CB8AC3E}">
        <p14:creationId xmlns:p14="http://schemas.microsoft.com/office/powerpoint/2010/main" val="4280756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 image with white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10">
            <a:extLst>
              <a:ext uri="{FF2B5EF4-FFF2-40B4-BE49-F238E27FC236}">
                <a16:creationId xmlns:a16="http://schemas.microsoft.com/office/drawing/2014/main" id="{9C1D2B7D-2CF6-6B00-8038-95700B157788}"/>
              </a:ext>
            </a:extLst>
          </p:cNvPr>
          <p:cNvPicPr>
            <a:picLocks noChangeAspect="1"/>
          </p:cNvPicPr>
          <p:nvPr userDrawn="1"/>
        </p:nvPicPr>
        <p:blipFill>
          <a:blip r:embed="rId3"/>
          <a:srcRect/>
          <a:stretch/>
        </p:blipFill>
        <p:spPr>
          <a:xfrm>
            <a:off x="10922448" y="207787"/>
            <a:ext cx="1078133" cy="526169"/>
          </a:xfrm>
          <a:prstGeom prst="rect">
            <a:avLst/>
          </a:prstGeom>
        </p:spPr>
      </p:pic>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4"/>
          <a:srcRect/>
          <a:stretch/>
        </p:blipFill>
        <p:spPr>
          <a:xfrm>
            <a:off x="10109843" y="6364370"/>
            <a:ext cx="1848389" cy="386366"/>
          </a:xfrm>
          <a:prstGeom prst="rect">
            <a:avLst/>
          </a:prstGeom>
        </p:spPr>
      </p:pic>
      <p:sp>
        <p:nvSpPr>
          <p:cNvPr id="12" name="Google Shape;12;p2">
            <a:extLst>
              <a:ext uri="{FF2B5EF4-FFF2-40B4-BE49-F238E27FC236}">
                <a16:creationId xmlns:a16="http://schemas.microsoft.com/office/drawing/2014/main" id="{0A8FA5B6-4017-4083-D73B-530A716349E3}"/>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3" name="Imagen 1">
            <a:extLst>
              <a:ext uri="{FF2B5EF4-FFF2-40B4-BE49-F238E27FC236}">
                <a16:creationId xmlns:a16="http://schemas.microsoft.com/office/drawing/2014/main" id="{A84A4633-64FD-FA8A-C5C9-11C5D0969BB4}"/>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3" name="Titel 1">
            <a:extLst>
              <a:ext uri="{FF2B5EF4-FFF2-40B4-BE49-F238E27FC236}">
                <a16:creationId xmlns:a16="http://schemas.microsoft.com/office/drawing/2014/main" id="{93B73134-FF67-556B-805D-A0A961DD3EC2}"/>
              </a:ext>
            </a:extLst>
          </p:cNvPr>
          <p:cNvSpPr>
            <a:spLocks noGrp="1"/>
          </p:cNvSpPr>
          <p:nvPr>
            <p:ph type="title"/>
          </p:nvPr>
        </p:nvSpPr>
        <p:spPr>
          <a:xfrm>
            <a:off x="848359" y="344805"/>
            <a:ext cx="9271641" cy="1325563"/>
          </a:xfrm>
        </p:spPr>
        <p:txBody>
          <a:bodyPr/>
          <a:lstStyle>
            <a:lvl1pPr>
              <a:lnSpc>
                <a:spcPct val="80000"/>
              </a:lnSpc>
              <a:defRPr>
                <a:solidFill>
                  <a:schemeClr val="bg1"/>
                </a:solidFill>
              </a:defRPr>
            </a:lvl1pPr>
          </a:lstStyle>
          <a:p>
            <a:r>
              <a:rPr lang="en-GB"/>
              <a:t>Click to edit Master title style</a:t>
            </a:r>
            <a:endParaRPr lang="da-DK"/>
          </a:p>
        </p:txBody>
      </p:sp>
      <p:sp>
        <p:nvSpPr>
          <p:cNvPr id="4" name="TextBox 3">
            <a:extLst>
              <a:ext uri="{FF2B5EF4-FFF2-40B4-BE49-F238E27FC236}">
                <a16:creationId xmlns:a16="http://schemas.microsoft.com/office/drawing/2014/main" id="{31B70E4E-99A8-B600-772B-9C33FAC6B812}"/>
              </a:ext>
            </a:extLst>
          </p:cNvPr>
          <p:cNvSpPr txBox="1"/>
          <p:nvPr userDrawn="1"/>
        </p:nvSpPr>
        <p:spPr>
          <a:xfrm>
            <a:off x="12736285" y="413656"/>
            <a:ext cx="2732315" cy="3370153"/>
          </a:xfrm>
          <a:prstGeom prst="rect">
            <a:avLst/>
          </a:prstGeom>
          <a:noFill/>
        </p:spPr>
        <p:txBody>
          <a:bodyPr wrap="square" rtlCol="0">
            <a:spAutoFit/>
          </a:bodyPr>
          <a:lstStyle/>
          <a:p>
            <a:pPr>
              <a:buNone/>
            </a:pPr>
            <a:r>
              <a:rPr lang="en-GB" sz="1500"/>
              <a:t>Insert an image with a dark area at the top so the white headline is clearly visible. Right-click and choose “Format Background,” then select “Picture or texture fill.” Insert an image from a file or the clipboard under “Picture source.”</a:t>
            </a:r>
          </a:p>
          <a:p>
            <a:br>
              <a:rPr lang="en-GB" sz="1500"/>
            </a:br>
            <a:r>
              <a:rPr lang="en-GB" sz="1500"/>
              <a:t>Free images can be found at:</a:t>
            </a:r>
            <a:br>
              <a:rPr lang="en-GB" sz="1500"/>
            </a:br>
            <a:r>
              <a:rPr lang="en-GB" sz="1500"/>
              <a:t>• </a:t>
            </a:r>
            <a:r>
              <a:rPr lang="en-GB" sz="1500">
                <a:hlinkClick r:id="rId5"/>
              </a:rPr>
              <a:t>unsplash.com</a:t>
            </a:r>
            <a:br>
              <a:rPr lang="en-GB" sz="1500"/>
            </a:br>
            <a:r>
              <a:rPr lang="en-GB" sz="1500"/>
              <a:t>• </a:t>
            </a:r>
            <a:r>
              <a:rPr lang="en-GB" sz="1500">
                <a:hlinkClick r:id="rId6"/>
              </a:rPr>
              <a:t>pexels.com</a:t>
            </a:r>
            <a:br>
              <a:rPr lang="en-GB" sz="1500"/>
            </a:br>
            <a:r>
              <a:rPr lang="en-GB" sz="1500"/>
              <a:t>• </a:t>
            </a:r>
            <a:r>
              <a:rPr lang="en-GB" sz="1500">
                <a:hlinkClick r:id="rId7"/>
              </a:rPr>
              <a:t>pixabay.com</a:t>
            </a:r>
            <a:endParaRPr lang="en-GB" sz="1500"/>
          </a:p>
          <a:p>
            <a:endParaRPr lang="da-DK"/>
          </a:p>
        </p:txBody>
      </p:sp>
      <p:sp>
        <p:nvSpPr>
          <p:cNvPr id="2" name="Date Placeholder 3">
            <a:extLst>
              <a:ext uri="{FF2B5EF4-FFF2-40B4-BE49-F238E27FC236}">
                <a16:creationId xmlns:a16="http://schemas.microsoft.com/office/drawing/2014/main" id="{32FCE1AB-D827-8528-40DB-3370EDAD2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solidFill>
                  <a:schemeClr val="bg1"/>
                </a:solidFill>
              </a:rPr>
              <a:t>19.05.2025</a:t>
            </a:r>
            <a:r>
              <a:rPr lang="da-DK"/>
              <a:t> </a:t>
            </a:r>
            <a:endParaRPr lang="da-DK" dirty="0"/>
          </a:p>
        </p:txBody>
      </p:sp>
      <p:sp>
        <p:nvSpPr>
          <p:cNvPr id="5" name="Slide Number Placeholder 5">
            <a:extLst>
              <a:ext uri="{FF2B5EF4-FFF2-40B4-BE49-F238E27FC236}">
                <a16:creationId xmlns:a16="http://schemas.microsoft.com/office/drawing/2014/main" id="{224F1DBE-BEDC-3946-BF73-CE961257F25B}"/>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bg1"/>
                </a:solidFill>
              </a:defRPr>
            </a:lvl1pPr>
          </a:lstStyle>
          <a:p>
            <a:r>
              <a:rPr lang="da-DK" dirty="0"/>
              <a:t>PAGE </a:t>
            </a:r>
            <a:fld id="{31AEE7D4-9EDA-CC4E-A923-2A3419C4240D}" type="slidenum">
              <a:rPr lang="da-DK" smtClean="0"/>
              <a:pPr/>
              <a:t>‹#›</a:t>
            </a:fld>
            <a:endParaRPr lang="da-DK" dirty="0"/>
          </a:p>
        </p:txBody>
      </p:sp>
    </p:spTree>
    <p:extLst>
      <p:ext uri="{BB962C8B-B14F-4D97-AF65-F5344CB8AC3E}">
        <p14:creationId xmlns:p14="http://schemas.microsoft.com/office/powerpoint/2010/main" val="370183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 image with green headin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Imagen 10">
            <a:extLst>
              <a:ext uri="{FF2B5EF4-FFF2-40B4-BE49-F238E27FC236}">
                <a16:creationId xmlns:a16="http://schemas.microsoft.com/office/drawing/2014/main" id="{9C1D2B7D-2CF6-6B00-8038-95700B157788}"/>
              </a:ext>
            </a:extLst>
          </p:cNvPr>
          <p:cNvPicPr>
            <a:picLocks noChangeAspect="1"/>
          </p:cNvPicPr>
          <p:nvPr userDrawn="1"/>
        </p:nvPicPr>
        <p:blipFill>
          <a:blip r:embed="rId3"/>
          <a:srcRect/>
          <a:stretch/>
        </p:blipFill>
        <p:spPr>
          <a:xfrm>
            <a:off x="10922448" y="207787"/>
            <a:ext cx="1078133" cy="526169"/>
          </a:xfrm>
          <a:prstGeom prst="rect">
            <a:avLst/>
          </a:prstGeom>
        </p:spPr>
      </p:pic>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4"/>
          <a:srcRect/>
          <a:stretch/>
        </p:blipFill>
        <p:spPr>
          <a:xfrm>
            <a:off x="10109841" y="6364370"/>
            <a:ext cx="1848393" cy="386366"/>
          </a:xfrm>
          <a:prstGeom prst="rect">
            <a:avLst/>
          </a:prstGeom>
        </p:spPr>
      </p:pic>
      <p:sp>
        <p:nvSpPr>
          <p:cNvPr id="12" name="Google Shape;12;p2">
            <a:extLst>
              <a:ext uri="{FF2B5EF4-FFF2-40B4-BE49-F238E27FC236}">
                <a16:creationId xmlns:a16="http://schemas.microsoft.com/office/drawing/2014/main" id="{0A8FA5B6-4017-4083-D73B-530A716349E3}"/>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3" name="Imagen 1">
            <a:extLst>
              <a:ext uri="{FF2B5EF4-FFF2-40B4-BE49-F238E27FC236}">
                <a16:creationId xmlns:a16="http://schemas.microsoft.com/office/drawing/2014/main" id="{A84A4633-64FD-FA8A-C5C9-11C5D0969BB4}"/>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3" name="Titel 1">
            <a:extLst>
              <a:ext uri="{FF2B5EF4-FFF2-40B4-BE49-F238E27FC236}">
                <a16:creationId xmlns:a16="http://schemas.microsoft.com/office/drawing/2014/main" id="{A16FFDBB-5D8B-4D97-BA70-0849083F0270}"/>
              </a:ext>
            </a:extLst>
          </p:cNvPr>
          <p:cNvSpPr>
            <a:spLocks noGrp="1"/>
          </p:cNvSpPr>
          <p:nvPr>
            <p:ph type="title"/>
          </p:nvPr>
        </p:nvSpPr>
        <p:spPr>
          <a:xfrm>
            <a:off x="848359" y="344805"/>
            <a:ext cx="9271641" cy="1325563"/>
          </a:xfrm>
        </p:spPr>
        <p:txBody>
          <a:bodyPr/>
          <a:lstStyle>
            <a:lvl1pPr>
              <a:lnSpc>
                <a:spcPct val="80000"/>
              </a:lnSpc>
              <a:defRPr/>
            </a:lvl1pPr>
          </a:lstStyle>
          <a:p>
            <a:r>
              <a:rPr lang="en-GB"/>
              <a:t>Click to edit Master title style</a:t>
            </a:r>
            <a:endParaRPr lang="da-DK"/>
          </a:p>
        </p:txBody>
      </p:sp>
      <p:sp>
        <p:nvSpPr>
          <p:cNvPr id="4" name="TextBox 3">
            <a:extLst>
              <a:ext uri="{FF2B5EF4-FFF2-40B4-BE49-F238E27FC236}">
                <a16:creationId xmlns:a16="http://schemas.microsoft.com/office/drawing/2014/main" id="{FB6D8C81-9A6D-B519-1A5C-2F71E83B0D1D}"/>
              </a:ext>
            </a:extLst>
          </p:cNvPr>
          <p:cNvSpPr txBox="1"/>
          <p:nvPr userDrawn="1"/>
        </p:nvSpPr>
        <p:spPr>
          <a:xfrm>
            <a:off x="12736286" y="413656"/>
            <a:ext cx="2647648" cy="3600986"/>
          </a:xfrm>
          <a:prstGeom prst="rect">
            <a:avLst/>
          </a:prstGeom>
          <a:noFill/>
        </p:spPr>
        <p:txBody>
          <a:bodyPr wrap="square" rtlCol="0">
            <a:spAutoFit/>
          </a:bodyPr>
          <a:lstStyle/>
          <a:p>
            <a:pPr>
              <a:buNone/>
            </a:pPr>
            <a:r>
              <a:rPr lang="en-GB" sz="1500"/>
              <a:t>Insert an image with a light  area at the top so the green headline is clearly visible. </a:t>
            </a:r>
            <a:br>
              <a:rPr lang="en-GB" sz="1500"/>
            </a:br>
            <a:r>
              <a:rPr lang="en-GB" sz="1500"/>
              <a:t>Right-click and choose “Format Background,” then select “Picture or texture fill.” Insert an image from a file or the clipboard under “Picture source.”</a:t>
            </a:r>
          </a:p>
          <a:p>
            <a:br>
              <a:rPr lang="en-GB" sz="1500"/>
            </a:br>
            <a:r>
              <a:rPr lang="en-GB" sz="1500"/>
              <a:t>Free images can be found at:</a:t>
            </a:r>
            <a:br>
              <a:rPr lang="en-GB" sz="1500"/>
            </a:br>
            <a:r>
              <a:rPr lang="en-GB" sz="1500"/>
              <a:t>• </a:t>
            </a:r>
            <a:r>
              <a:rPr lang="en-GB" sz="1500">
                <a:hlinkClick r:id="rId5"/>
              </a:rPr>
              <a:t>unsplash.com</a:t>
            </a:r>
            <a:br>
              <a:rPr lang="en-GB" sz="1500"/>
            </a:br>
            <a:r>
              <a:rPr lang="en-GB" sz="1500"/>
              <a:t>• </a:t>
            </a:r>
            <a:r>
              <a:rPr lang="en-GB" sz="1500">
                <a:hlinkClick r:id="rId6"/>
              </a:rPr>
              <a:t>pexels.com</a:t>
            </a:r>
            <a:br>
              <a:rPr lang="en-GB" sz="1500"/>
            </a:br>
            <a:r>
              <a:rPr lang="en-GB" sz="1500"/>
              <a:t>• </a:t>
            </a:r>
            <a:r>
              <a:rPr lang="en-GB" sz="1500">
                <a:hlinkClick r:id="rId7"/>
              </a:rPr>
              <a:t>pixabay.com</a:t>
            </a:r>
            <a:endParaRPr lang="en-GB" sz="1500"/>
          </a:p>
          <a:p>
            <a:endParaRPr lang="da-DK"/>
          </a:p>
        </p:txBody>
      </p:sp>
      <p:sp>
        <p:nvSpPr>
          <p:cNvPr id="2" name="Date Placeholder 3">
            <a:extLst>
              <a:ext uri="{FF2B5EF4-FFF2-40B4-BE49-F238E27FC236}">
                <a16:creationId xmlns:a16="http://schemas.microsoft.com/office/drawing/2014/main" id="{FE6A3E35-16C8-B831-C2B4-CB0C3530A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5" name="Slide Number Placeholder 5">
            <a:extLst>
              <a:ext uri="{FF2B5EF4-FFF2-40B4-BE49-F238E27FC236}">
                <a16:creationId xmlns:a16="http://schemas.microsoft.com/office/drawing/2014/main" id="{DFA95FF0-A970-B654-A71C-A41324CFB1FC}"/>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121495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orange">
    <p:bg>
      <p:bgPr>
        <a:gradFill>
          <a:gsLst>
            <a:gs pos="0">
              <a:schemeClr val="accent6"/>
            </a:gs>
            <a:gs pos="99000">
              <a:schemeClr val="accent5"/>
            </a:gs>
          </a:gsLst>
          <a:lin ang="5400700" scaled="0"/>
        </a:gradFill>
        <a:effectLst/>
      </p:bgPr>
    </p:bg>
    <p:spTree>
      <p:nvGrpSpPr>
        <p:cNvPr id="1" name=""/>
        <p:cNvGrpSpPr/>
        <p:nvPr/>
      </p:nvGrpSpPr>
      <p:grpSpPr>
        <a:xfrm>
          <a:off x="0" y="0"/>
          <a:ext cx="0" cy="0"/>
          <a:chOff x="0" y="0"/>
          <a:chExt cx="0" cy="0"/>
        </a:xfrm>
      </p:grpSpPr>
      <p:sp>
        <p:nvSpPr>
          <p:cNvPr id="2" name="Google Shape;74;p11">
            <a:extLst>
              <a:ext uri="{FF2B5EF4-FFF2-40B4-BE49-F238E27FC236}">
                <a16:creationId xmlns:a16="http://schemas.microsoft.com/office/drawing/2014/main" id="{241DF838-F75F-3189-B51A-B8B0BD729AB3}"/>
              </a:ext>
            </a:extLst>
          </p:cNvPr>
          <p:cNvSpPr/>
          <p:nvPr userDrawn="1"/>
        </p:nvSpPr>
        <p:spPr>
          <a:xfrm>
            <a:off x="9622664" y="6951"/>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3" name="Google Shape;75;p11">
            <a:extLst>
              <a:ext uri="{FF2B5EF4-FFF2-40B4-BE49-F238E27FC236}">
                <a16:creationId xmlns:a16="http://schemas.microsoft.com/office/drawing/2014/main" id="{46F4C7E1-D137-0454-A40F-20591EDD3060}"/>
              </a:ext>
            </a:extLst>
          </p:cNvPr>
          <p:cNvSpPr/>
          <p:nvPr userDrawn="1"/>
        </p:nvSpPr>
        <p:spPr>
          <a:xfrm>
            <a:off x="9822127" y="0"/>
            <a:ext cx="2369883"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4" name="Google Shape;76;p11">
            <a:extLst>
              <a:ext uri="{FF2B5EF4-FFF2-40B4-BE49-F238E27FC236}">
                <a16:creationId xmlns:a16="http://schemas.microsoft.com/office/drawing/2014/main" id="{6B1014A0-7183-E2CB-7E27-0A1DE5627C07}"/>
              </a:ext>
            </a:extLst>
          </p:cNvPr>
          <p:cNvSpPr/>
          <p:nvPr userDrawn="1"/>
        </p:nvSpPr>
        <p:spPr>
          <a:xfrm>
            <a:off x="10353938" y="1"/>
            <a:ext cx="1838069" cy="1858772"/>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5" name="Google Shape;77;p11">
            <a:extLst>
              <a:ext uri="{FF2B5EF4-FFF2-40B4-BE49-F238E27FC236}">
                <a16:creationId xmlns:a16="http://schemas.microsoft.com/office/drawing/2014/main" id="{157F3FAB-FE07-1CDC-7171-1B9C7F8D4E1F}"/>
              </a:ext>
            </a:extLst>
          </p:cNvPr>
          <p:cNvSpPr/>
          <p:nvPr userDrawn="1"/>
        </p:nvSpPr>
        <p:spPr>
          <a:xfrm rot="10800000">
            <a:off x="8" y="0"/>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6" name="Google Shape;78;p11">
            <a:extLst>
              <a:ext uri="{FF2B5EF4-FFF2-40B4-BE49-F238E27FC236}">
                <a16:creationId xmlns:a16="http://schemas.microsoft.com/office/drawing/2014/main" id="{5AB727B4-0B64-518A-3F8C-A310C6F93346}"/>
              </a:ext>
            </a:extLst>
          </p:cNvPr>
          <p:cNvSpPr/>
          <p:nvPr userDrawn="1"/>
        </p:nvSpPr>
        <p:spPr>
          <a:xfrm rot="10800000">
            <a:off x="9" y="0"/>
            <a:ext cx="2369883"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3000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 name="Google Shape;79;p11">
            <a:extLst>
              <a:ext uri="{FF2B5EF4-FFF2-40B4-BE49-F238E27FC236}">
                <a16:creationId xmlns:a16="http://schemas.microsoft.com/office/drawing/2014/main" id="{32FC752B-3E4D-9AE4-75B4-BF91B89BFF91}"/>
              </a:ext>
            </a:extLst>
          </p:cNvPr>
          <p:cNvSpPr/>
          <p:nvPr userDrawn="1"/>
        </p:nvSpPr>
        <p:spPr>
          <a:xfrm rot="10800000">
            <a:off x="13" y="4999229"/>
            <a:ext cx="1838071" cy="1858772"/>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00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0" name="Imagen 15">
            <a:extLst>
              <a:ext uri="{FF2B5EF4-FFF2-40B4-BE49-F238E27FC236}">
                <a16:creationId xmlns:a16="http://schemas.microsoft.com/office/drawing/2014/main" id="{8816E287-AF3A-E38C-D6EF-EC53B0C3BC57}"/>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9" name="Google Shape;12;p2">
            <a:extLst>
              <a:ext uri="{FF2B5EF4-FFF2-40B4-BE49-F238E27FC236}">
                <a16:creationId xmlns:a16="http://schemas.microsoft.com/office/drawing/2014/main" id="{DD30C40C-577C-D407-DE84-F405D9F3FCC7}"/>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3" name="Imagen 1">
            <a:extLst>
              <a:ext uri="{FF2B5EF4-FFF2-40B4-BE49-F238E27FC236}">
                <a16:creationId xmlns:a16="http://schemas.microsoft.com/office/drawing/2014/main" id="{6E834D9A-0A8D-ABC0-EC21-430AC0D1C861}"/>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8" name="Date Placeholder 3">
            <a:extLst>
              <a:ext uri="{FF2B5EF4-FFF2-40B4-BE49-F238E27FC236}">
                <a16:creationId xmlns:a16="http://schemas.microsoft.com/office/drawing/2014/main" id="{B5983880-1BB3-D0C1-EEA1-5F4C88601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da-DK"/>
              <a:t>19.05.2025 </a:t>
            </a:r>
            <a:endParaRPr lang="da-DK" dirty="0"/>
          </a:p>
        </p:txBody>
      </p:sp>
      <p:sp>
        <p:nvSpPr>
          <p:cNvPr id="11" name="Slide Number Placeholder 5">
            <a:extLst>
              <a:ext uri="{FF2B5EF4-FFF2-40B4-BE49-F238E27FC236}">
                <a16:creationId xmlns:a16="http://schemas.microsoft.com/office/drawing/2014/main" id="{A638C634-8B51-674F-02B3-0F568ECCAE00}"/>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bg1"/>
                </a:solidFill>
              </a:defRPr>
            </a:lvl1pPr>
          </a:lstStyle>
          <a:p>
            <a:r>
              <a:rPr lang="da-DK" dirty="0"/>
              <a:t>PAGE </a:t>
            </a:r>
            <a:fld id="{31AEE7D4-9EDA-CC4E-A923-2A3419C4240D}" type="slidenum">
              <a:rPr lang="da-DK" smtClean="0"/>
              <a:pPr/>
              <a:t>‹#›</a:t>
            </a:fld>
            <a:endParaRPr lang="da-DK" dirty="0"/>
          </a:p>
        </p:txBody>
      </p:sp>
    </p:spTree>
    <p:extLst>
      <p:ext uri="{BB962C8B-B14F-4D97-AF65-F5344CB8AC3E}">
        <p14:creationId xmlns:p14="http://schemas.microsoft.com/office/powerpoint/2010/main" val="269810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green">
    <p:bg>
      <p:bgPr>
        <a:gradFill>
          <a:gsLst>
            <a:gs pos="0">
              <a:schemeClr val="accent1"/>
            </a:gs>
            <a:gs pos="99000">
              <a:schemeClr val="accent4"/>
            </a:gs>
          </a:gsLst>
          <a:lin ang="5400700" scaled="0"/>
        </a:gradFill>
        <a:effectLst/>
      </p:bgPr>
    </p:bg>
    <p:spTree>
      <p:nvGrpSpPr>
        <p:cNvPr id="1" name=""/>
        <p:cNvGrpSpPr/>
        <p:nvPr/>
      </p:nvGrpSpPr>
      <p:grpSpPr>
        <a:xfrm>
          <a:off x="0" y="0"/>
          <a:ext cx="0" cy="0"/>
          <a:chOff x="0" y="0"/>
          <a:chExt cx="0" cy="0"/>
        </a:xfrm>
      </p:grpSpPr>
      <p:sp>
        <p:nvSpPr>
          <p:cNvPr id="2" name="Google Shape;74;p11">
            <a:extLst>
              <a:ext uri="{FF2B5EF4-FFF2-40B4-BE49-F238E27FC236}">
                <a16:creationId xmlns:a16="http://schemas.microsoft.com/office/drawing/2014/main" id="{80027566-544F-3042-9B00-59F29A1988E2}"/>
              </a:ext>
            </a:extLst>
          </p:cNvPr>
          <p:cNvSpPr/>
          <p:nvPr userDrawn="1"/>
        </p:nvSpPr>
        <p:spPr>
          <a:xfrm>
            <a:off x="9622664" y="0"/>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3" name="Google Shape;75;p11">
            <a:extLst>
              <a:ext uri="{FF2B5EF4-FFF2-40B4-BE49-F238E27FC236}">
                <a16:creationId xmlns:a16="http://schemas.microsoft.com/office/drawing/2014/main" id="{1775A174-473B-8997-BCB1-C6F4245ABAB9}"/>
              </a:ext>
            </a:extLst>
          </p:cNvPr>
          <p:cNvSpPr/>
          <p:nvPr userDrawn="1"/>
        </p:nvSpPr>
        <p:spPr>
          <a:xfrm>
            <a:off x="9822127" y="0"/>
            <a:ext cx="2369883"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4" name="Google Shape;76;p11">
            <a:extLst>
              <a:ext uri="{FF2B5EF4-FFF2-40B4-BE49-F238E27FC236}">
                <a16:creationId xmlns:a16="http://schemas.microsoft.com/office/drawing/2014/main" id="{6D4F0B03-D1B3-EA22-C87C-10D2011068FF}"/>
              </a:ext>
            </a:extLst>
          </p:cNvPr>
          <p:cNvSpPr/>
          <p:nvPr userDrawn="1"/>
        </p:nvSpPr>
        <p:spPr>
          <a:xfrm>
            <a:off x="10353938" y="1"/>
            <a:ext cx="1838069" cy="1858772"/>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5" name="Google Shape;77;p11">
            <a:extLst>
              <a:ext uri="{FF2B5EF4-FFF2-40B4-BE49-F238E27FC236}">
                <a16:creationId xmlns:a16="http://schemas.microsoft.com/office/drawing/2014/main" id="{E31D8A85-F3F5-C639-5A42-94CD9C0CE5AB}"/>
              </a:ext>
            </a:extLst>
          </p:cNvPr>
          <p:cNvSpPr/>
          <p:nvPr userDrawn="1"/>
        </p:nvSpPr>
        <p:spPr>
          <a:xfrm rot="10800000">
            <a:off x="8" y="0"/>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6" name="Google Shape;78;p11">
            <a:extLst>
              <a:ext uri="{FF2B5EF4-FFF2-40B4-BE49-F238E27FC236}">
                <a16:creationId xmlns:a16="http://schemas.microsoft.com/office/drawing/2014/main" id="{0E0175E0-455E-9DBB-EB40-0DE47D56F82D}"/>
              </a:ext>
            </a:extLst>
          </p:cNvPr>
          <p:cNvSpPr/>
          <p:nvPr userDrawn="1"/>
        </p:nvSpPr>
        <p:spPr>
          <a:xfrm rot="10800000">
            <a:off x="9" y="0"/>
            <a:ext cx="2369883"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3000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 name="Google Shape;79;p11">
            <a:extLst>
              <a:ext uri="{FF2B5EF4-FFF2-40B4-BE49-F238E27FC236}">
                <a16:creationId xmlns:a16="http://schemas.microsoft.com/office/drawing/2014/main" id="{A7AC5B8F-BE90-530F-FFD1-BE3173CB5A9D}"/>
              </a:ext>
            </a:extLst>
          </p:cNvPr>
          <p:cNvSpPr/>
          <p:nvPr userDrawn="1"/>
        </p:nvSpPr>
        <p:spPr>
          <a:xfrm rot="10800000">
            <a:off x="13" y="4999229"/>
            <a:ext cx="1838071" cy="1858772"/>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00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0" name="Imagen 15">
            <a:extLst>
              <a:ext uri="{FF2B5EF4-FFF2-40B4-BE49-F238E27FC236}">
                <a16:creationId xmlns:a16="http://schemas.microsoft.com/office/drawing/2014/main" id="{00D7A202-35CB-CBFA-DF82-928751AAD345}"/>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9" name="Google Shape;12;p2">
            <a:extLst>
              <a:ext uri="{FF2B5EF4-FFF2-40B4-BE49-F238E27FC236}">
                <a16:creationId xmlns:a16="http://schemas.microsoft.com/office/drawing/2014/main" id="{D70635C7-2722-1BC3-3A35-8040AAD8EA31}"/>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4" name="Imagen 1">
            <a:extLst>
              <a:ext uri="{FF2B5EF4-FFF2-40B4-BE49-F238E27FC236}">
                <a16:creationId xmlns:a16="http://schemas.microsoft.com/office/drawing/2014/main" id="{ED4D50EB-B42E-F4A6-E90D-4F7F20E502D3}"/>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8" name="Date Placeholder 3">
            <a:extLst>
              <a:ext uri="{FF2B5EF4-FFF2-40B4-BE49-F238E27FC236}">
                <a16:creationId xmlns:a16="http://schemas.microsoft.com/office/drawing/2014/main" id="{794478B7-A1E9-81E4-D785-91FE23B1E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solidFill>
                  <a:schemeClr val="bg1"/>
                </a:solidFill>
              </a:rPr>
              <a:t>19.05.2025</a:t>
            </a:r>
            <a:r>
              <a:rPr lang="da-DK"/>
              <a:t> </a:t>
            </a:r>
            <a:endParaRPr lang="da-DK" dirty="0"/>
          </a:p>
        </p:txBody>
      </p:sp>
      <p:sp>
        <p:nvSpPr>
          <p:cNvPr id="11" name="Slide Number Placeholder 5">
            <a:extLst>
              <a:ext uri="{FF2B5EF4-FFF2-40B4-BE49-F238E27FC236}">
                <a16:creationId xmlns:a16="http://schemas.microsoft.com/office/drawing/2014/main" id="{08DF1430-B78F-B1D7-E1AB-4326A928C3D3}"/>
              </a:ext>
            </a:extLst>
          </p:cNvPr>
          <p:cNvSpPr>
            <a:spLocks noGrp="1"/>
          </p:cNvSpPr>
          <p:nvPr>
            <p:ph type="sldNum" sz="quarter" idx="4"/>
          </p:nvPr>
        </p:nvSpPr>
        <p:spPr>
          <a:xfrm>
            <a:off x="-373307" y="6364370"/>
            <a:ext cx="2743200" cy="365125"/>
          </a:xfrm>
          <a:prstGeom prst="rect">
            <a:avLst/>
          </a:prstGeom>
        </p:spPr>
        <p:txBody>
          <a:bodyPr vert="horz" lIns="91440" tIns="45720" rIns="91440" bIns="45720" rtlCol="0" anchor="ctr"/>
          <a:lstStyle>
            <a:lvl1pPr algn="r">
              <a:defRPr sz="1200">
                <a:solidFill>
                  <a:schemeClr val="bg1"/>
                </a:solidFill>
              </a:defRPr>
            </a:lvl1pPr>
          </a:lstStyle>
          <a:p>
            <a:r>
              <a:rPr lang="da-DK" dirty="0"/>
              <a:t>PAGE </a:t>
            </a:r>
            <a:fld id="{31AEE7D4-9EDA-CC4E-A923-2A3419C4240D}" type="slidenum">
              <a:rPr lang="da-DK" smtClean="0"/>
              <a:pPr/>
              <a:t>‹#›</a:t>
            </a:fld>
            <a:endParaRPr lang="da-DK" dirty="0"/>
          </a:p>
        </p:txBody>
      </p:sp>
    </p:spTree>
    <p:extLst>
      <p:ext uri="{BB962C8B-B14F-4D97-AF65-F5344CB8AC3E}">
        <p14:creationId xmlns:p14="http://schemas.microsoft.com/office/powerpoint/2010/main" val="150249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Google Shape;27;p4">
            <a:extLst>
              <a:ext uri="{FF2B5EF4-FFF2-40B4-BE49-F238E27FC236}">
                <a16:creationId xmlns:a16="http://schemas.microsoft.com/office/drawing/2014/main" id="{9EEF326A-04F8-6C91-9CF0-D6108FB34A4B}"/>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25;p4">
            <a:extLst>
              <a:ext uri="{FF2B5EF4-FFF2-40B4-BE49-F238E27FC236}">
                <a16:creationId xmlns:a16="http://schemas.microsoft.com/office/drawing/2014/main" id="{E8E3ABB7-421D-91B8-BF25-0BCB7B7F0D61}"/>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2" name="Titel 1">
            <a:extLst>
              <a:ext uri="{FF2B5EF4-FFF2-40B4-BE49-F238E27FC236}">
                <a16:creationId xmlns:a16="http://schemas.microsoft.com/office/drawing/2014/main" id="{CF662DE5-1765-E404-EAF2-23DE3012EA7B}"/>
              </a:ext>
            </a:extLst>
          </p:cNvPr>
          <p:cNvSpPr>
            <a:spLocks noGrp="1"/>
          </p:cNvSpPr>
          <p:nvPr>
            <p:ph type="title" hasCustomPrompt="1"/>
          </p:nvPr>
        </p:nvSpPr>
        <p:spPr>
          <a:xfrm>
            <a:off x="845398" y="2652805"/>
            <a:ext cx="6440801" cy="561547"/>
          </a:xfrm>
          <a:prstGeom prst="rect">
            <a:avLst/>
          </a:prstGeom>
        </p:spPr>
        <p:txBody>
          <a:bodyPr lIns="0" tIns="0" rIns="0" bIns="0" anchor="t">
            <a:noAutofit/>
          </a:bodyPr>
          <a:lstStyle>
            <a:lvl1pPr>
              <a:spcBef>
                <a:spcPts val="1000"/>
              </a:spcBef>
              <a:defRPr sz="2400" b="1"/>
            </a:lvl1pPr>
          </a:lstStyle>
          <a:p>
            <a:r>
              <a:rPr lang="da-DK" err="1"/>
              <a:t>Insert</a:t>
            </a:r>
            <a:r>
              <a:rPr lang="da-DK"/>
              <a:t> </a:t>
            </a:r>
            <a:r>
              <a:rPr lang="da-DK" err="1"/>
              <a:t>name</a:t>
            </a:r>
            <a:endParaRPr lang="da-DK"/>
          </a:p>
        </p:txBody>
      </p:sp>
      <p:sp>
        <p:nvSpPr>
          <p:cNvPr id="3" name="Text Placeholder 8">
            <a:extLst>
              <a:ext uri="{FF2B5EF4-FFF2-40B4-BE49-F238E27FC236}">
                <a16:creationId xmlns:a16="http://schemas.microsoft.com/office/drawing/2014/main" id="{5047249D-9564-6609-AA71-D0E0F910957A}"/>
              </a:ext>
            </a:extLst>
          </p:cNvPr>
          <p:cNvSpPr>
            <a:spLocks noGrp="1"/>
          </p:cNvSpPr>
          <p:nvPr>
            <p:ph type="body" sz="quarter" idx="11" hasCustomPrompt="1"/>
          </p:nvPr>
        </p:nvSpPr>
        <p:spPr>
          <a:xfrm>
            <a:off x="845397" y="3214353"/>
            <a:ext cx="6440800" cy="395089"/>
          </a:xfrm>
        </p:spPr>
        <p:txBody>
          <a:bodyPr lIns="0" numCol="1" spcCol="720000">
            <a:noAutofit/>
          </a:bodyPr>
          <a:lstStyle>
            <a:lvl1pPr marL="0" marR="0" indent="0" algn="l" defTabSz="914377" rtl="0" eaLnBrk="1" fontAlgn="auto" latinLnBrk="0" hangingPunct="1">
              <a:lnSpc>
                <a:spcPct val="114000"/>
              </a:lnSpc>
              <a:spcBef>
                <a:spcPts val="1000"/>
              </a:spcBef>
              <a:spcAft>
                <a:spcPts val="0"/>
              </a:spcAft>
              <a:buClrTx/>
              <a:buSzTx/>
              <a:buFont typeface="Arial" charset="0"/>
              <a:buNone/>
              <a:tabLst/>
              <a:defRPr sz="2000" baseline="0">
                <a:solidFill>
                  <a:schemeClr val="tx1"/>
                </a:solidFill>
              </a:defRPr>
            </a:lvl1pPr>
            <a:lvl2pPr algn="l">
              <a:lnSpc>
                <a:spcPct val="114000"/>
              </a:lnSpc>
              <a:defRPr sz="1400">
                <a:solidFill>
                  <a:srgbClr val="341954"/>
                </a:solidFill>
              </a:defRPr>
            </a:lvl2pPr>
            <a:lvl3pPr algn="l">
              <a:lnSpc>
                <a:spcPct val="114000"/>
              </a:lnSpc>
              <a:defRPr sz="1400">
                <a:solidFill>
                  <a:srgbClr val="341954"/>
                </a:solidFill>
              </a:defRPr>
            </a:lvl3pPr>
          </a:lstStyle>
          <a:p>
            <a:pPr lvl="0"/>
            <a:r>
              <a:rPr lang="da-DK" err="1"/>
              <a:t>Insert</a:t>
            </a:r>
            <a:r>
              <a:rPr lang="da-DK"/>
              <a:t> </a:t>
            </a:r>
            <a:r>
              <a:rPr lang="da-DK" err="1"/>
              <a:t>title</a:t>
            </a:r>
            <a:endParaRPr lang="da-DK"/>
          </a:p>
        </p:txBody>
      </p:sp>
      <p:sp>
        <p:nvSpPr>
          <p:cNvPr id="4" name="Text Placeholder 8">
            <a:extLst>
              <a:ext uri="{FF2B5EF4-FFF2-40B4-BE49-F238E27FC236}">
                <a16:creationId xmlns:a16="http://schemas.microsoft.com/office/drawing/2014/main" id="{6DA1B4BF-FBA2-E7C7-3155-16FD616D80C2}"/>
              </a:ext>
            </a:extLst>
          </p:cNvPr>
          <p:cNvSpPr>
            <a:spLocks noGrp="1"/>
          </p:cNvSpPr>
          <p:nvPr>
            <p:ph type="body" sz="quarter" idx="17" hasCustomPrompt="1"/>
          </p:nvPr>
        </p:nvSpPr>
        <p:spPr>
          <a:xfrm>
            <a:off x="845397" y="3775899"/>
            <a:ext cx="6440800" cy="1891724"/>
          </a:xfrm>
        </p:spPr>
        <p:txBody>
          <a:bodyPr lIns="0" numCol="1" spcCol="720000">
            <a:noAutofit/>
          </a:bodyPr>
          <a:lstStyle>
            <a:lvl1pPr marL="0" marR="0" indent="0" algn="l" defTabSz="914377" rtl="0" eaLnBrk="1" fontAlgn="auto" latinLnBrk="0" hangingPunct="1">
              <a:lnSpc>
                <a:spcPct val="114000"/>
              </a:lnSpc>
              <a:spcBef>
                <a:spcPts val="1000"/>
              </a:spcBef>
              <a:spcAft>
                <a:spcPts val="0"/>
              </a:spcAft>
              <a:buClrTx/>
              <a:buSzTx/>
              <a:buFont typeface="Arial" charset="0"/>
              <a:buNone/>
              <a:tabLst/>
              <a:defRPr sz="1600" baseline="0">
                <a:solidFill>
                  <a:schemeClr val="tx1"/>
                </a:solidFill>
              </a:defRPr>
            </a:lvl1pPr>
            <a:lvl2pPr algn="l">
              <a:lnSpc>
                <a:spcPct val="114000"/>
              </a:lnSpc>
              <a:defRPr sz="1400">
                <a:solidFill>
                  <a:srgbClr val="341954"/>
                </a:solidFill>
              </a:defRPr>
            </a:lvl2pPr>
            <a:lvl3pPr algn="l">
              <a:lnSpc>
                <a:spcPct val="114000"/>
              </a:lnSpc>
              <a:defRPr sz="1400">
                <a:solidFill>
                  <a:srgbClr val="341954"/>
                </a:solidFill>
              </a:defRPr>
            </a:lvl3pPr>
          </a:lstStyle>
          <a:p>
            <a:pPr lvl="0"/>
            <a:r>
              <a:rPr lang="da-DK" err="1"/>
              <a:t>Insert</a:t>
            </a:r>
            <a:r>
              <a:rPr lang="da-DK"/>
              <a:t> </a:t>
            </a:r>
            <a:r>
              <a:rPr lang="da-DK" err="1"/>
              <a:t>text</a:t>
            </a:r>
            <a:endParaRPr lang="da-DK"/>
          </a:p>
        </p:txBody>
      </p:sp>
      <p:sp>
        <p:nvSpPr>
          <p:cNvPr id="5" name="Pladsholder til billede 12">
            <a:extLst>
              <a:ext uri="{FF2B5EF4-FFF2-40B4-BE49-F238E27FC236}">
                <a16:creationId xmlns:a16="http://schemas.microsoft.com/office/drawing/2014/main" id="{556EDE81-B668-A0B6-8C96-276A0D7BB715}"/>
              </a:ext>
            </a:extLst>
          </p:cNvPr>
          <p:cNvSpPr>
            <a:spLocks noGrp="1"/>
          </p:cNvSpPr>
          <p:nvPr>
            <p:ph type="pic" sz="quarter" idx="18" hasCustomPrompt="1"/>
          </p:nvPr>
        </p:nvSpPr>
        <p:spPr>
          <a:xfrm>
            <a:off x="845398" y="890119"/>
            <a:ext cx="1718964" cy="1577915"/>
          </a:xfrm>
          <a:solidFill>
            <a:schemeClr val="tx2">
              <a:alpha val="15000"/>
            </a:schemeClr>
          </a:solidFill>
        </p:spPr>
        <p:txBody>
          <a:bodyPr anchor="ctr" anchorCtr="0">
            <a:normAutofit/>
          </a:bodyPr>
          <a:lstStyle>
            <a:lvl1pPr marL="0" indent="0" algn="ctr">
              <a:buNone/>
              <a:defRPr sz="1200">
                <a:noFill/>
              </a:defRPr>
            </a:lvl1pPr>
          </a:lstStyle>
          <a:p>
            <a:r>
              <a:rPr lang="da-DK"/>
              <a:t>Indsæt billede</a:t>
            </a:r>
          </a:p>
        </p:txBody>
      </p:sp>
      <p:sp>
        <p:nvSpPr>
          <p:cNvPr id="7" name="Google Shape;12;p2">
            <a:extLst>
              <a:ext uri="{FF2B5EF4-FFF2-40B4-BE49-F238E27FC236}">
                <a16:creationId xmlns:a16="http://schemas.microsoft.com/office/drawing/2014/main" id="{A1005FF8-FC36-A399-145F-E48608B22B3A}"/>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4" name="Imagen 1">
            <a:extLst>
              <a:ext uri="{FF2B5EF4-FFF2-40B4-BE49-F238E27FC236}">
                <a16:creationId xmlns:a16="http://schemas.microsoft.com/office/drawing/2014/main" id="{5AFB363A-5B80-0F90-7ADC-0E7AB63C721B}"/>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6" name="Date Placeholder 3">
            <a:extLst>
              <a:ext uri="{FF2B5EF4-FFF2-40B4-BE49-F238E27FC236}">
                <a16:creationId xmlns:a16="http://schemas.microsoft.com/office/drawing/2014/main" id="{C4C89B7A-4054-DAF1-F635-7A759F0C2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10" name="Slide Number Placeholder 5">
            <a:extLst>
              <a:ext uri="{FF2B5EF4-FFF2-40B4-BE49-F238E27FC236}">
                <a16:creationId xmlns:a16="http://schemas.microsoft.com/office/drawing/2014/main" id="{99EF4268-E2F6-63C2-DF9F-2F3218A4D174}"/>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927123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7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mn-lt"/>
                <a:cs typeface="Calibri" panose="020F050202020403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s-ES"/>
              <a:t>Haga clic para modificar los estilos de texto del patrón</a:t>
            </a:r>
          </a:p>
        </p:txBody>
      </p:sp>
      <p:sp>
        <p:nvSpPr>
          <p:cNvPr id="8" name="Google Shape;27;p4"/>
          <p:cNvSpPr/>
          <p:nvPr userDrawn="1"/>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25;p4"/>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0" name="Google Shape;26;p4"/>
          <p:cNvSpPr/>
          <p:nvPr userDrawn="1"/>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2448" y="202836"/>
            <a:ext cx="1078133" cy="536072"/>
          </a:xfrm>
          <a:prstGeom prst="rect">
            <a:avLst/>
          </a:prstGeom>
        </p:spPr>
      </p:pic>
      <p:sp>
        <p:nvSpPr>
          <p:cNvPr id="13"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14" name="Imagen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71576" y="6318676"/>
            <a:ext cx="1835869" cy="385157"/>
          </a:xfrm>
          <a:prstGeom prst="rect">
            <a:avLst/>
          </a:prstGeom>
        </p:spPr>
      </p:pic>
      <p:sp>
        <p:nvSpPr>
          <p:cNvPr id="15" name="Rectangle 2"/>
          <p:cNvSpPr>
            <a:spLocks noChangeArrowheads="1"/>
          </p:cNvSpPr>
          <p:nvPr userDrawn="1"/>
        </p:nvSpPr>
        <p:spPr bwMode="auto">
          <a:xfrm>
            <a:off x="74198" y="6511223"/>
            <a:ext cx="2046394"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rgbClr val="003399"/>
                </a:solidFill>
                <a:effectLst/>
                <a:latin typeface="Arial" panose="020B0604020202020204" pitchFamily="34" charset="0"/>
                <a:cs typeface="Arial" panose="020B0604020202020204" pitchFamily="34" charset="0"/>
              </a:rPr>
              <a:t>EUROPEAN PARTNERSHIP</a:t>
            </a:r>
            <a:endParaRPr kumimoji="0" lang="es-ES" altLang="es-ES" sz="1067" b="0" i="0" u="none" strike="noStrike" cap="none" normalizeH="0" baseline="0">
              <a:ln>
                <a:noFill/>
              </a:ln>
              <a:solidFill>
                <a:srgbClr val="003399"/>
              </a:solidFill>
              <a:effectLst/>
            </a:endParaRPr>
          </a:p>
        </p:txBody>
      </p:sp>
    </p:spTree>
    <p:extLst>
      <p:ext uri="{BB962C8B-B14F-4D97-AF65-F5344CB8AC3E}">
        <p14:creationId xmlns:p14="http://schemas.microsoft.com/office/powerpoint/2010/main" val="382015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color">
  <p:cSld name="Blank color">
    <p:bg>
      <p:bgPr>
        <a:gradFill>
          <a:gsLst>
            <a:gs pos="0">
              <a:schemeClr val="accent1"/>
            </a:gs>
            <a:gs pos="100000">
              <a:schemeClr val="accent3"/>
            </a:gs>
          </a:gsLst>
          <a:lin ang="5400700" scaled="0"/>
        </a:gradFill>
        <a:effectLst/>
      </p:bgPr>
    </p:bg>
    <p:spTree>
      <p:nvGrpSpPr>
        <p:cNvPr id="1" name="Shape 72"/>
        <p:cNvGrpSpPr/>
        <p:nvPr/>
      </p:nvGrpSpPr>
      <p:grpSpPr>
        <a:xfrm>
          <a:off x="0" y="0"/>
          <a:ext cx="0" cy="0"/>
          <a:chOff x="0" y="0"/>
          <a:chExt cx="0" cy="0"/>
        </a:xfrm>
      </p:grpSpPr>
      <p:sp>
        <p:nvSpPr>
          <p:cNvPr id="74" name="Google Shape;74;p11"/>
          <p:cNvSpPr/>
          <p:nvPr/>
        </p:nvSpPr>
        <p:spPr>
          <a:xfrm>
            <a:off x="9622675" y="0"/>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5" name="Google Shape;75;p11"/>
          <p:cNvSpPr/>
          <p:nvPr/>
        </p:nvSpPr>
        <p:spPr>
          <a:xfrm>
            <a:off x="9822127" y="0"/>
            <a:ext cx="2369883"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6" name="Google Shape;76;p11"/>
          <p:cNvSpPr/>
          <p:nvPr/>
        </p:nvSpPr>
        <p:spPr>
          <a:xfrm>
            <a:off x="10353938" y="1"/>
            <a:ext cx="1838069" cy="1858772"/>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7" name="Google Shape;77;p11"/>
          <p:cNvSpPr/>
          <p:nvPr/>
        </p:nvSpPr>
        <p:spPr>
          <a:xfrm rot="10800000">
            <a:off x="8" y="0"/>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8" name="Google Shape;78;p11"/>
          <p:cNvSpPr/>
          <p:nvPr/>
        </p:nvSpPr>
        <p:spPr>
          <a:xfrm rot="10800000">
            <a:off x="9" y="0"/>
            <a:ext cx="2369883" cy="68580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3000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9" name="Google Shape;79;p11"/>
          <p:cNvSpPr/>
          <p:nvPr/>
        </p:nvSpPr>
        <p:spPr>
          <a:xfrm rot="10800000">
            <a:off x="13" y="4999229"/>
            <a:ext cx="1838071" cy="1858772"/>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000"/>
            </a:srgb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04877" y="117041"/>
            <a:ext cx="907175" cy="451067"/>
          </a:xfrm>
          <a:prstGeom prst="rect">
            <a:avLst/>
          </a:prstGeom>
        </p:spPr>
      </p:pic>
      <p:pic>
        <p:nvPicPr>
          <p:cNvPr id="12" name="Imagen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71576" y="6318676"/>
            <a:ext cx="1835869" cy="385157"/>
          </a:xfrm>
          <a:prstGeom prst="rect">
            <a:avLst/>
          </a:prstGeom>
        </p:spPr>
      </p:pic>
      <p:sp>
        <p:nvSpPr>
          <p:cNvPr id="14" name="Rectangle 2"/>
          <p:cNvSpPr>
            <a:spLocks noChangeArrowheads="1"/>
          </p:cNvSpPr>
          <p:nvPr userDrawn="1"/>
        </p:nvSpPr>
        <p:spPr bwMode="auto">
          <a:xfrm>
            <a:off x="74198" y="6511223"/>
            <a:ext cx="2046394"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chemeClr val="bg1"/>
                </a:solidFill>
                <a:effectLst/>
                <a:latin typeface="Arial" panose="020B0604020202020204" pitchFamily="34" charset="0"/>
                <a:cs typeface="Arial" panose="020B0604020202020204" pitchFamily="34" charset="0"/>
              </a:rPr>
              <a:t>EUROPEAN PARTNERSHIP</a:t>
            </a:r>
            <a:endParaRPr kumimoji="0" lang="es-ES" altLang="es-ES" sz="1067" b="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35132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13" name="Inhaltsplatzhalter 2"/>
          <p:cNvSpPr>
            <a:spLocks noGrp="1"/>
          </p:cNvSpPr>
          <p:nvPr>
            <p:ph sz="quarter" idx="10" hasCustomPrompt="1"/>
          </p:nvPr>
        </p:nvSpPr>
        <p:spPr>
          <a:xfrm>
            <a:off x="446617" y="651338"/>
            <a:ext cx="9482407" cy="570844"/>
          </a:xfrm>
          <a:prstGeom prst="rect">
            <a:avLst/>
          </a:prstGeom>
        </p:spPr>
        <p:txBody>
          <a:bodyPr/>
          <a:lstStyle>
            <a:lvl1pPr marL="0" marR="0" indent="0" algn="l" rtl="0" eaLnBrk="1" hangingPunct="1">
              <a:lnSpc>
                <a:spcPct val="90000"/>
              </a:lnSpc>
              <a:spcBef>
                <a:spcPts val="0"/>
              </a:spcBef>
              <a:spcAft>
                <a:spcPts val="0"/>
              </a:spcAft>
              <a:buClr>
                <a:schemeClr val="accent1"/>
              </a:buClr>
              <a:buSzPts val="3200"/>
              <a:buFont typeface="Fira Sans SemiBold"/>
              <a:buNone/>
              <a:defRPr lang="de-DE" sz="3200" b="1" i="0" u="none" strike="noStrike" cap="none" dirty="0">
                <a:solidFill>
                  <a:schemeClr val="accent1"/>
                </a:solidFill>
                <a:latin typeface="+mj-lt"/>
                <a:ea typeface="Fira Sans SemiBold"/>
                <a:cs typeface="Fira Sans SemiBold"/>
                <a:sym typeface="Fira Sans SemiBold"/>
              </a:defRPr>
            </a:lvl1pPr>
          </a:lstStyle>
          <a:p>
            <a:pPr lvl="0"/>
            <a:r>
              <a:rPr lang="de-DE"/>
              <a:t>Slide Headline</a:t>
            </a:r>
          </a:p>
        </p:txBody>
      </p:sp>
      <p:sp>
        <p:nvSpPr>
          <p:cNvPr id="2" name="Rectangle 2">
            <a:extLst>
              <a:ext uri="{FF2B5EF4-FFF2-40B4-BE49-F238E27FC236}">
                <a16:creationId xmlns:a16="http://schemas.microsoft.com/office/drawing/2014/main" id="{7E7B14C9-81F3-9925-6417-1237FDC213B3}"/>
              </a:ext>
            </a:extLst>
          </p:cNvPr>
          <p:cNvSpPr>
            <a:spLocks noChangeArrowheads="1"/>
          </p:cNvSpPr>
          <p:nvPr userDrawn="1"/>
        </p:nvSpPr>
        <p:spPr bwMode="auto">
          <a:xfrm>
            <a:off x="253893" y="6416510"/>
            <a:ext cx="1709763"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rgbClr val="003399"/>
                </a:solidFill>
                <a:effectLst/>
                <a:latin typeface="Calibri "/>
                <a:cs typeface="Arial" panose="020B0604020202020204" pitchFamily="34" charset="0"/>
              </a:rPr>
              <a:t>EUROPEAN PARTNERSHIP</a:t>
            </a:r>
            <a:endParaRPr kumimoji="0" lang="es-ES" altLang="es-ES" sz="1067" b="0" i="0" u="none" strike="noStrike" cap="none" normalizeH="0" baseline="0">
              <a:ln>
                <a:noFill/>
              </a:ln>
              <a:solidFill>
                <a:srgbClr val="003399"/>
              </a:solidFill>
              <a:effectLst/>
              <a:latin typeface="Calibri "/>
            </a:endParaRPr>
          </a:p>
        </p:txBody>
      </p:sp>
      <p:sp>
        <p:nvSpPr>
          <p:cNvPr id="5" name="Google Shape;27;p4">
            <a:extLst>
              <a:ext uri="{FF2B5EF4-FFF2-40B4-BE49-F238E27FC236}">
                <a16:creationId xmlns:a16="http://schemas.microsoft.com/office/drawing/2014/main" id="{691CEA1E-07C5-20E4-81B3-C555BFEC8EA7}"/>
              </a:ext>
            </a:extLst>
          </p:cNvPr>
          <p:cNvSpPr/>
          <p:nvPr userDrawn="1"/>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6" name="Google Shape;25;p4">
            <a:extLst>
              <a:ext uri="{FF2B5EF4-FFF2-40B4-BE49-F238E27FC236}">
                <a16:creationId xmlns:a16="http://schemas.microsoft.com/office/drawing/2014/main" id="{710EC5D0-3A20-1969-4E01-A5E4A6353051}"/>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 name="Google Shape;26;p4">
            <a:extLst>
              <a:ext uri="{FF2B5EF4-FFF2-40B4-BE49-F238E27FC236}">
                <a16:creationId xmlns:a16="http://schemas.microsoft.com/office/drawing/2014/main" id="{8882E2EA-137A-DC04-CC4A-D5C0D374ED5D}"/>
              </a:ext>
            </a:extLst>
          </p:cNvPr>
          <p:cNvSpPr/>
          <p:nvPr userDrawn="1"/>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8" name="Imagen 7">
            <a:extLst>
              <a:ext uri="{FF2B5EF4-FFF2-40B4-BE49-F238E27FC236}">
                <a16:creationId xmlns:a16="http://schemas.microsoft.com/office/drawing/2014/main" id="{504AD0F2-A448-FB5B-7201-863DDB003AB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922448" y="205542"/>
            <a:ext cx="1078133" cy="530660"/>
          </a:xfrm>
          <a:prstGeom prst="rect">
            <a:avLst/>
          </a:prstGeom>
        </p:spPr>
      </p:pic>
      <p:sp>
        <p:nvSpPr>
          <p:cNvPr id="9" name="Google Shape;59;p8">
            <a:extLst>
              <a:ext uri="{FF2B5EF4-FFF2-40B4-BE49-F238E27FC236}">
                <a16:creationId xmlns:a16="http://schemas.microsoft.com/office/drawing/2014/main" id="{D63A1F5F-2586-363E-C779-C0271D9D9668}"/>
              </a:ext>
            </a:extLst>
          </p:cNvPr>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10" name="Imagen 9">
            <a:extLst>
              <a:ext uri="{FF2B5EF4-FFF2-40B4-BE49-F238E27FC236}">
                <a16:creationId xmlns:a16="http://schemas.microsoft.com/office/drawing/2014/main" id="{18924798-B50F-5DF5-E22E-32A6D3870A6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471576" y="6318676"/>
            <a:ext cx="1835869" cy="385156"/>
          </a:xfrm>
          <a:prstGeom prst="rect">
            <a:avLst/>
          </a:prstGeom>
        </p:spPr>
      </p:pic>
    </p:spTree>
    <p:extLst>
      <p:ext uri="{BB962C8B-B14F-4D97-AF65-F5344CB8AC3E}">
        <p14:creationId xmlns:p14="http://schemas.microsoft.com/office/powerpoint/2010/main" val="34720901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0"/>
        <p:cNvGrpSpPr/>
        <p:nvPr/>
      </p:nvGrpSpPr>
      <p:grpSpPr>
        <a:xfrm>
          <a:off x="0" y="0"/>
          <a:ext cx="0" cy="0"/>
          <a:chOff x="0" y="0"/>
          <a:chExt cx="0" cy="0"/>
        </a:xfrm>
      </p:grpSpPr>
      <p:sp>
        <p:nvSpPr>
          <p:cNvPr id="13" name="Google Shape;27;p4"/>
          <p:cNvSpPr/>
          <p:nvPr userDrawn="1"/>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1" name="Google Shape;21;p4"/>
          <p:cNvSpPr txBox="1">
            <a:spLocks noGrp="1"/>
          </p:cNvSpPr>
          <p:nvPr>
            <p:ph type="body" idx="1"/>
          </p:nvPr>
        </p:nvSpPr>
        <p:spPr>
          <a:xfrm>
            <a:off x="2369867" y="2882400"/>
            <a:ext cx="7452400" cy="1093200"/>
          </a:xfrm>
          <a:prstGeom prst="rect">
            <a:avLst/>
          </a:prstGeom>
        </p:spPr>
        <p:txBody>
          <a:bodyPr spcFirstLastPara="1" wrap="square" lIns="0" tIns="0" rIns="0" bIns="0" anchor="ctr" anchorCtr="0">
            <a:noAutofit/>
          </a:bodyPr>
          <a:lstStyle>
            <a:lvl1pPr marL="609585" lvl="0" indent="-541853" algn="ctr" rtl="0">
              <a:spcBef>
                <a:spcPts val="0"/>
              </a:spcBef>
              <a:spcAft>
                <a:spcPts val="0"/>
              </a:spcAft>
              <a:buSzPts val="2800"/>
              <a:buFont typeface="Fira Sans Medium"/>
              <a:buChar char="●"/>
              <a:defRPr sz="3733">
                <a:latin typeface="+mn-lt"/>
                <a:ea typeface="Fira Sans Medium"/>
                <a:cs typeface="Fira Sans Medium"/>
                <a:sym typeface="Fira Sans Medium"/>
              </a:defRPr>
            </a:lvl1pPr>
            <a:lvl2pPr marL="1219170" lvl="1"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2pPr>
            <a:lvl3pPr marL="1828754" lvl="2"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3pPr>
            <a:lvl4pPr marL="2438339" lvl="3"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4pPr>
            <a:lvl5pPr marL="3047924" lvl="4"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5pPr>
            <a:lvl6pPr marL="3657509" lvl="5"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6pPr>
            <a:lvl7pPr marL="4267093" lvl="6"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7pPr>
            <a:lvl8pPr marL="4876678" lvl="7"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8pPr>
            <a:lvl9pPr marL="5486263" lvl="8" indent="-541853" algn="ctr" rtl="0">
              <a:spcBef>
                <a:spcPts val="1067"/>
              </a:spcBef>
              <a:spcAft>
                <a:spcPts val="1067"/>
              </a:spcAft>
              <a:buSzPts val="2800"/>
              <a:buFont typeface="Fira Sans Medium"/>
              <a:buChar char="■"/>
              <a:defRPr sz="3733">
                <a:latin typeface="Fira Sans Medium"/>
                <a:ea typeface="Fira Sans Medium"/>
                <a:cs typeface="Fira Sans Medium"/>
                <a:sym typeface="Fira Sans Medium"/>
              </a:defRPr>
            </a:lvl9pPr>
          </a:lstStyle>
          <a:p>
            <a:pPr lvl="0"/>
            <a:r>
              <a:rPr lang="es-ES"/>
              <a:t>Haga clic para modificar los estilos de texto del patrón</a:t>
            </a:r>
          </a:p>
        </p:txBody>
      </p:sp>
      <p:sp>
        <p:nvSpPr>
          <p:cNvPr id="25" name="Google Shape;25;p4"/>
          <p:cNvSpPr/>
          <p:nvPr/>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6" name="Google Shape;26;p4"/>
          <p:cNvSpPr/>
          <p:nvPr/>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7" name="Google Shape;27;p4"/>
          <p:cNvSpPr/>
          <p:nvPr/>
        </p:nvSpPr>
        <p:spPr>
          <a:xfrm rot="10800000">
            <a:off x="60337" y="-65"/>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8" name="Google Shape;28;p4"/>
          <p:cNvSpPr/>
          <p:nvPr/>
        </p:nvSpPr>
        <p:spPr>
          <a:xfrm rot="10800000">
            <a:off x="-107084" y="-120073"/>
            <a:ext cx="2508437"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2448" y="202836"/>
            <a:ext cx="1078133" cy="536072"/>
          </a:xfrm>
          <a:prstGeom prst="rect">
            <a:avLst/>
          </a:prstGeom>
        </p:spPr>
      </p:pic>
      <p:sp>
        <p:nvSpPr>
          <p:cNvPr id="12" name="Google Shape;26;p4"/>
          <p:cNvSpPr/>
          <p:nvPr userDrawn="1"/>
        </p:nvSpPr>
        <p:spPr>
          <a:xfrm rot="10800000">
            <a:off x="0" y="4999226"/>
            <a:ext cx="2258069"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4"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2" name="Imagen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68857" y="640178"/>
            <a:ext cx="654305" cy="516129"/>
          </a:xfrm>
          <a:prstGeom prst="rect">
            <a:avLst/>
          </a:prstGeom>
        </p:spPr>
      </p:pic>
      <p:pic>
        <p:nvPicPr>
          <p:cNvPr id="16" name="Imagen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1576" y="6318676"/>
            <a:ext cx="1835869" cy="385157"/>
          </a:xfrm>
          <a:prstGeom prst="rect">
            <a:avLst/>
          </a:prstGeom>
        </p:spPr>
      </p:pic>
      <p:sp>
        <p:nvSpPr>
          <p:cNvPr id="18" name="Rectangle 2"/>
          <p:cNvSpPr>
            <a:spLocks noChangeArrowheads="1"/>
          </p:cNvSpPr>
          <p:nvPr userDrawn="1"/>
        </p:nvSpPr>
        <p:spPr bwMode="auto">
          <a:xfrm>
            <a:off x="74198" y="6511223"/>
            <a:ext cx="2046394"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chemeClr val="bg1"/>
                </a:solidFill>
                <a:effectLst/>
                <a:latin typeface="Arial" panose="020B0604020202020204" pitchFamily="34" charset="0"/>
                <a:cs typeface="Arial" panose="020B0604020202020204" pitchFamily="34" charset="0"/>
              </a:rPr>
              <a:t>EUROPEAN PARTNERSHIP</a:t>
            </a:r>
            <a:endParaRPr kumimoji="0" lang="es-ES" altLang="es-ES" sz="1067" b="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82889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04D1F-1F6E-DCE1-AF98-71A4CE4A9E3C}"/>
              </a:ext>
            </a:extLst>
          </p:cNvPr>
          <p:cNvSpPr>
            <a:spLocks noGrp="1"/>
          </p:cNvSpPr>
          <p:nvPr>
            <p:ph type="ctrTitle"/>
          </p:nvPr>
        </p:nvSpPr>
        <p:spPr>
          <a:xfrm>
            <a:off x="838201" y="1808163"/>
            <a:ext cx="6400800" cy="1620837"/>
          </a:xfrm>
        </p:spPr>
        <p:txBody>
          <a:bodyPr anchor="b">
            <a:noAutofit/>
          </a:bodyPr>
          <a:lstStyle>
            <a:lvl1pPr algn="l">
              <a:lnSpc>
                <a:spcPct val="70000"/>
              </a:lnSpc>
              <a:defRPr sz="6200">
                <a:solidFill>
                  <a:schemeClr val="bg1"/>
                </a:solidFill>
              </a:defRPr>
            </a:lvl1pPr>
          </a:lstStyle>
          <a:p>
            <a:r>
              <a:rPr lang="en-GB"/>
              <a:t>Click to edit Master title style</a:t>
            </a:r>
            <a:endParaRPr lang="da-DK"/>
          </a:p>
        </p:txBody>
      </p:sp>
      <p:sp>
        <p:nvSpPr>
          <p:cNvPr id="3" name="Undertitel 2">
            <a:extLst>
              <a:ext uri="{FF2B5EF4-FFF2-40B4-BE49-F238E27FC236}">
                <a16:creationId xmlns:a16="http://schemas.microsoft.com/office/drawing/2014/main" id="{C507BE72-5FE2-D62B-F713-8F1DCE3CFF3C}"/>
              </a:ext>
            </a:extLst>
          </p:cNvPr>
          <p:cNvSpPr>
            <a:spLocks noGrp="1"/>
          </p:cNvSpPr>
          <p:nvPr>
            <p:ph type="subTitle" idx="1"/>
          </p:nvPr>
        </p:nvSpPr>
        <p:spPr>
          <a:xfrm>
            <a:off x="839788" y="3602038"/>
            <a:ext cx="9828212"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grpSp>
        <p:nvGrpSpPr>
          <p:cNvPr id="4" name="Grupo 3">
            <a:extLst>
              <a:ext uri="{FF2B5EF4-FFF2-40B4-BE49-F238E27FC236}">
                <a16:creationId xmlns:a16="http://schemas.microsoft.com/office/drawing/2014/main" id="{83972BEF-AFCF-534F-2ECF-A77CADDA7211}"/>
              </a:ext>
            </a:extLst>
          </p:cNvPr>
          <p:cNvGrpSpPr/>
          <p:nvPr userDrawn="1"/>
        </p:nvGrpSpPr>
        <p:grpSpPr>
          <a:xfrm>
            <a:off x="6327634" y="-166254"/>
            <a:ext cx="5993676" cy="7130473"/>
            <a:chOff x="4745725" y="-124691"/>
            <a:chExt cx="4495257" cy="5347855"/>
          </a:xfrm>
        </p:grpSpPr>
        <p:sp>
          <p:nvSpPr>
            <p:cNvPr id="5" name="Google Shape;15;p3">
              <a:extLst>
                <a:ext uri="{FF2B5EF4-FFF2-40B4-BE49-F238E27FC236}">
                  <a16:creationId xmlns:a16="http://schemas.microsoft.com/office/drawing/2014/main" id="{B6053695-5B5F-0F35-CBA9-CF331B989A96}"/>
                </a:ext>
              </a:extLst>
            </p:cNvPr>
            <p:cNvSpPr/>
            <p:nvPr/>
          </p:nvSpPr>
          <p:spPr>
            <a:xfrm>
              <a:off x="4745725" y="0"/>
              <a:ext cx="4406367" cy="5143500"/>
            </a:xfrm>
            <a:custGeom>
              <a:avLst/>
              <a:gdLst>
                <a:gd name="connsiteX0" fmla="*/ 0 w 6228080"/>
                <a:gd name="connsiteY0" fmla="*/ 0 h 6858000"/>
                <a:gd name="connsiteX1" fmla="*/ 1930400 w 6228080"/>
                <a:gd name="connsiteY1" fmla="*/ 4627690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419960 w 6228080"/>
                <a:gd name="connsiteY1" fmla="*/ 4055036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419960 w 6228080"/>
                <a:gd name="connsiteY1" fmla="*/ 4055036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419960 w 6228080"/>
                <a:gd name="connsiteY1" fmla="*/ 4055036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175180 w 6228080"/>
                <a:gd name="connsiteY1" fmla="*/ 4027327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175180 w 6228080"/>
                <a:gd name="connsiteY1" fmla="*/ 4027327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175180 w 6228080"/>
                <a:gd name="connsiteY1" fmla="*/ 4027327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175180 w 6228080"/>
                <a:gd name="connsiteY1" fmla="*/ 4027327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175180 w 6228080"/>
                <a:gd name="connsiteY1" fmla="*/ 4027327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 name="connsiteX0" fmla="*/ 0 w 6228080"/>
                <a:gd name="connsiteY0" fmla="*/ 0 h 6858000"/>
                <a:gd name="connsiteX1" fmla="*/ 2175180 w 6228080"/>
                <a:gd name="connsiteY1" fmla="*/ 4027327 h 6858000"/>
                <a:gd name="connsiteX2" fmla="*/ 1538478 w 6228080"/>
                <a:gd name="connsiteY2" fmla="*/ 6858000 h 6858000"/>
                <a:gd name="connsiteX3" fmla="*/ 6228080 w 6228080"/>
                <a:gd name="connsiteY3" fmla="*/ 6858000 h 6858000"/>
                <a:gd name="connsiteX4" fmla="*/ 6228080 w 6228080"/>
                <a:gd name="connsiteY4" fmla="*/ 0 h 6858000"/>
                <a:gd name="connsiteX5" fmla="*/ 0 w 6228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080" h="6858000" extrusionOk="0">
                  <a:moveTo>
                    <a:pt x="0" y="0"/>
                  </a:moveTo>
                  <a:cubicBezTo>
                    <a:pt x="2690076" y="773875"/>
                    <a:pt x="3643857" y="3076367"/>
                    <a:pt x="2175180" y="4027327"/>
                  </a:cubicBezTo>
                  <a:cubicBezTo>
                    <a:pt x="129645" y="5452987"/>
                    <a:pt x="799871" y="6041619"/>
                    <a:pt x="1538478" y="6858000"/>
                  </a:cubicBezTo>
                  <a:lnTo>
                    <a:pt x="6228080" y="6858000"/>
                  </a:lnTo>
                  <a:lnTo>
                    <a:pt x="6228080" y="0"/>
                  </a:lnTo>
                  <a:lnTo>
                    <a:pt x="0" y="0"/>
                  </a:lnTo>
                  <a:close/>
                </a:path>
              </a:pathLst>
            </a:custGeom>
            <a:gradFill>
              <a:gsLst>
                <a:gs pos="0">
                  <a:schemeClr val="accent4">
                    <a:alpha val="70000"/>
                  </a:schemeClr>
                </a:gs>
                <a:gs pos="100000">
                  <a:schemeClr val="accent3">
                    <a:alpha val="97000"/>
                  </a:schemeClr>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6" name="Google Shape;16;p3">
              <a:extLst>
                <a:ext uri="{FF2B5EF4-FFF2-40B4-BE49-F238E27FC236}">
                  <a16:creationId xmlns:a16="http://schemas.microsoft.com/office/drawing/2014/main" id="{5E2571CB-8F2D-1324-627F-DD48F7A6E5A1}"/>
                </a:ext>
              </a:extLst>
            </p:cNvPr>
            <p:cNvSpPr/>
            <p:nvPr userDrawn="1"/>
          </p:nvSpPr>
          <p:spPr>
            <a:xfrm>
              <a:off x="4908223" y="-124691"/>
              <a:ext cx="4332759" cy="5347855"/>
            </a:xfrm>
            <a:custGeom>
              <a:avLst/>
              <a:gdLst>
                <a:gd name="connsiteX0" fmla="*/ 2752407 w 5998401"/>
                <a:gd name="connsiteY0" fmla="*/ 0 h 6858000"/>
                <a:gd name="connsiteX1" fmla="*/ 2908300 w 5998401"/>
                <a:gd name="connsiteY1" fmla="*/ 1422400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2908300 w 5998401"/>
                <a:gd name="connsiteY1" fmla="*/ 1422400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388069 w 5998401"/>
                <a:gd name="connsiteY1" fmla="*/ 198581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388069 w 5998401"/>
                <a:gd name="connsiteY1" fmla="*/ 198581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388069 w 5998401"/>
                <a:gd name="connsiteY1" fmla="*/ 198581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809089 w 5998401"/>
                <a:gd name="connsiteY1" fmla="*/ 256770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809089 w 5998401"/>
                <a:gd name="connsiteY1" fmla="*/ 256770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809089 w 5998401"/>
                <a:gd name="connsiteY1" fmla="*/ 256770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 name="connsiteX0" fmla="*/ 2752407 w 5998401"/>
                <a:gd name="connsiteY0" fmla="*/ 0 h 6858000"/>
                <a:gd name="connsiteX1" fmla="*/ 3809089 w 5998401"/>
                <a:gd name="connsiteY1" fmla="*/ 2567709 h 6858000"/>
                <a:gd name="connsiteX2" fmla="*/ 0 w 5998401"/>
                <a:gd name="connsiteY2" fmla="*/ 6847206 h 6858000"/>
                <a:gd name="connsiteX3" fmla="*/ 0 w 5998401"/>
                <a:gd name="connsiteY3" fmla="*/ 6858000 h 6858000"/>
                <a:gd name="connsiteX4" fmla="*/ 5998401 w 5998401"/>
                <a:gd name="connsiteY4" fmla="*/ 6858000 h 6858000"/>
                <a:gd name="connsiteX5" fmla="*/ 5998401 w 5998401"/>
                <a:gd name="connsiteY5" fmla="*/ 0 h 6858000"/>
                <a:gd name="connsiteX6" fmla="*/ 2752407 w 59984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401" h="6858000" extrusionOk="0">
                  <a:moveTo>
                    <a:pt x="2752407" y="0"/>
                  </a:moveTo>
                  <a:cubicBezTo>
                    <a:pt x="2033833" y="300743"/>
                    <a:pt x="2849803" y="1137953"/>
                    <a:pt x="3809089" y="2567709"/>
                  </a:cubicBezTo>
                  <a:cubicBezTo>
                    <a:pt x="5502966" y="4970095"/>
                    <a:pt x="1753171" y="5680139"/>
                    <a:pt x="0" y="6847206"/>
                  </a:cubicBezTo>
                  <a:lnTo>
                    <a:pt x="0" y="6858000"/>
                  </a:lnTo>
                  <a:lnTo>
                    <a:pt x="5998401" y="6858000"/>
                  </a:lnTo>
                  <a:lnTo>
                    <a:pt x="5998401" y="0"/>
                  </a:lnTo>
                  <a:lnTo>
                    <a:pt x="2752407" y="0"/>
                  </a:lnTo>
                  <a:close/>
                </a:path>
              </a:pathLst>
            </a:custGeom>
            <a:gradFill>
              <a:gsLst>
                <a:gs pos="0">
                  <a:schemeClr val="accent4">
                    <a:alpha val="50000"/>
                  </a:schemeClr>
                </a:gs>
                <a:gs pos="100000">
                  <a:srgbClr val="3AADB6">
                    <a:alpha val="70000"/>
                  </a:srgbClr>
                </a:gs>
              </a:gsLst>
              <a:lin ang="5400012" scaled="0"/>
            </a:gradFill>
            <a:ln w="38100">
              <a:solidFill>
                <a:schemeClr val="bg1">
                  <a:alpha val="50000"/>
                </a:schemeClr>
              </a:solid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grpSp>
      <p:pic>
        <p:nvPicPr>
          <p:cNvPr id="12" name="Imagen 15">
            <a:extLst>
              <a:ext uri="{FF2B5EF4-FFF2-40B4-BE49-F238E27FC236}">
                <a16:creationId xmlns:a16="http://schemas.microsoft.com/office/drawing/2014/main" id="{3CF5B9DC-EDCB-14D5-89BF-327DC878747D}"/>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13" name="Google Shape;12;p2">
            <a:extLst>
              <a:ext uri="{FF2B5EF4-FFF2-40B4-BE49-F238E27FC236}">
                <a16:creationId xmlns:a16="http://schemas.microsoft.com/office/drawing/2014/main" id="{7689A0AF-CF6C-CC97-CBD4-DDF97EAA0D18}"/>
              </a:ext>
            </a:extLst>
          </p:cNvPr>
          <p:cNvSpPr/>
          <p:nvPr userDrawn="1"/>
        </p:nvSpPr>
        <p:spPr>
          <a:xfrm>
            <a:off x="8358909" y="-157016"/>
            <a:ext cx="3934691" cy="523701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4" name="Imagen 3">
            <a:extLst>
              <a:ext uri="{FF2B5EF4-FFF2-40B4-BE49-F238E27FC236}">
                <a16:creationId xmlns:a16="http://schemas.microsoft.com/office/drawing/2014/main" id="{75992933-C7A4-BA61-613C-B62EA844B7FB}"/>
              </a:ext>
            </a:extLst>
          </p:cNvPr>
          <p:cNvPicPr>
            <a:picLocks noChangeAspect="1"/>
          </p:cNvPicPr>
          <p:nvPr userDrawn="1"/>
        </p:nvPicPr>
        <p:blipFill>
          <a:blip r:embed="rId3"/>
          <a:srcRect/>
          <a:stretch/>
        </p:blipFill>
        <p:spPr>
          <a:xfrm>
            <a:off x="10471277" y="327579"/>
            <a:ext cx="1440000" cy="702775"/>
          </a:xfrm>
          <a:prstGeom prst="rect">
            <a:avLst/>
          </a:prstGeom>
        </p:spPr>
      </p:pic>
    </p:spTree>
    <p:extLst>
      <p:ext uri="{BB962C8B-B14F-4D97-AF65-F5344CB8AC3E}">
        <p14:creationId xmlns:p14="http://schemas.microsoft.com/office/powerpoint/2010/main" val="1396142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8"/>
          <p:cNvSpPr/>
          <p:nvPr/>
        </p:nvSpPr>
        <p:spPr>
          <a:xfrm>
            <a:off x="9622675" y="0"/>
            <a:ext cx="2569336" cy="68580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alpha val="50000"/>
                  <a:lumMod val="70000"/>
                  <a:lumOff val="30000"/>
                </a:schemeClr>
              </a:gs>
              <a:gs pos="72000">
                <a:schemeClr val="accent3"/>
              </a:gs>
              <a:gs pos="100000">
                <a:schemeClr val="accent3">
                  <a:alpha val="50000"/>
                </a:schemeClr>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56" name="Google Shape;56;p8"/>
          <p:cNvSpPr/>
          <p:nvPr/>
        </p:nvSpPr>
        <p:spPr>
          <a:xfrm>
            <a:off x="9822127" y="-101599"/>
            <a:ext cx="2508419" cy="7093525"/>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7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58" name="Google Shape;58;p8"/>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59"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2448" y="202836"/>
            <a:ext cx="1078133" cy="536072"/>
          </a:xfrm>
          <a:prstGeom prst="rect">
            <a:avLst/>
          </a:prstGeom>
        </p:spPr>
      </p:pic>
      <p:pic>
        <p:nvPicPr>
          <p:cNvPr id="9" name="Imagen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71576" y="6318676"/>
            <a:ext cx="1835869" cy="385157"/>
          </a:xfrm>
          <a:prstGeom prst="rect">
            <a:avLst/>
          </a:prstGeom>
        </p:spPr>
      </p:pic>
      <p:sp>
        <p:nvSpPr>
          <p:cNvPr id="11" name="Rectangle 2"/>
          <p:cNvSpPr>
            <a:spLocks noChangeArrowheads="1"/>
          </p:cNvSpPr>
          <p:nvPr userDrawn="1"/>
        </p:nvSpPr>
        <p:spPr bwMode="auto">
          <a:xfrm>
            <a:off x="74198" y="6511223"/>
            <a:ext cx="2046394"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rgbClr val="003399"/>
                </a:solidFill>
                <a:effectLst/>
                <a:latin typeface="Arial" panose="020B0604020202020204" pitchFamily="34" charset="0"/>
                <a:cs typeface="Arial" panose="020B0604020202020204" pitchFamily="34" charset="0"/>
              </a:rPr>
              <a:t>EUROPEAN PARTNERSHIP</a:t>
            </a:r>
            <a:endParaRPr kumimoji="0" lang="es-ES" altLang="es-ES" sz="1067" b="0" i="0" u="none" strike="noStrike" cap="none" normalizeH="0" baseline="0">
              <a:ln>
                <a:noFill/>
              </a:ln>
              <a:solidFill>
                <a:srgbClr val="003399"/>
              </a:solidFill>
              <a:effectLst/>
            </a:endParaRPr>
          </a:p>
        </p:txBody>
      </p:sp>
    </p:spTree>
    <p:extLst>
      <p:ext uri="{BB962C8B-B14F-4D97-AF65-F5344CB8AC3E}">
        <p14:creationId xmlns:p14="http://schemas.microsoft.com/office/powerpoint/2010/main" val="3711043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41" name="Google Shape;41;p6"/>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de-DE"/>
              <a:t>Mastertitelformat bearbeiten</a:t>
            </a:r>
            <a:endParaRPr dirty="0"/>
          </a:p>
        </p:txBody>
      </p:sp>
      <p:sp>
        <p:nvSpPr>
          <p:cNvPr id="42" name="Google Shape;42;p6"/>
          <p:cNvSpPr txBox="1">
            <a:spLocks noGrp="1"/>
          </p:cNvSpPr>
          <p:nvPr>
            <p:ph type="body" idx="1"/>
          </p:nvPr>
        </p:nvSpPr>
        <p:spPr>
          <a:xfrm>
            <a:off x="1038800" y="1989900"/>
            <a:ext cx="4337200" cy="3895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atin typeface="+mn-lt"/>
                <a:cs typeface="Calibri" panose="020F0502020204030204" pitchFamily="34" charset="0"/>
              </a:defRPr>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n-GB" noProof="0"/>
              <a:t>Mastertextformat</a:t>
            </a:r>
            <a:r>
              <a:rPr lang="en-GB" noProof="0" dirty="0"/>
              <a:t> </a:t>
            </a:r>
            <a:r>
              <a:rPr lang="en-GB" noProof="0" dirty="0" err="1"/>
              <a:t>bearbeiten</a:t>
            </a:r>
            <a:endParaRPr lang="en-GB" noProof="0" dirty="0"/>
          </a:p>
        </p:txBody>
      </p:sp>
      <p:sp>
        <p:nvSpPr>
          <p:cNvPr id="43" name="Google Shape;43;p6"/>
          <p:cNvSpPr txBox="1">
            <a:spLocks noGrp="1"/>
          </p:cNvSpPr>
          <p:nvPr>
            <p:ph type="body" idx="2"/>
          </p:nvPr>
        </p:nvSpPr>
        <p:spPr>
          <a:xfrm>
            <a:off x="5984271" y="1989900"/>
            <a:ext cx="4337200" cy="3895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atin typeface="+mn-lt"/>
                <a:cs typeface="Calibri" panose="020F0502020204030204" pitchFamily="34" charset="0"/>
              </a:defRPr>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n-GB" noProof="0"/>
              <a:t>Mastertextformat</a:t>
            </a:r>
            <a:r>
              <a:rPr lang="en-GB" noProof="0" dirty="0"/>
              <a:t> </a:t>
            </a:r>
            <a:r>
              <a:rPr lang="en-GB" noProof="0" dirty="0" err="1"/>
              <a:t>bearbeiten</a:t>
            </a:r>
            <a:endParaRPr lang="en-GB" noProof="0" dirty="0"/>
          </a:p>
        </p:txBody>
      </p:sp>
      <p:sp>
        <p:nvSpPr>
          <p:cNvPr id="13" name="Google Shape;27;p4"/>
          <p:cNvSpPr/>
          <p:nvPr userDrawn="1"/>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4" name="Google Shape;25;p4"/>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5" name="Google Shape;26;p4"/>
          <p:cNvSpPr/>
          <p:nvPr userDrawn="1"/>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6" name="Imagen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2448" y="202836"/>
            <a:ext cx="1078133" cy="536072"/>
          </a:xfrm>
          <a:prstGeom prst="rect">
            <a:avLst/>
          </a:prstGeom>
        </p:spPr>
      </p:pic>
      <p:sp>
        <p:nvSpPr>
          <p:cNvPr id="2" name="Google Shape;59;p8">
            <a:extLst>
              <a:ext uri="{FF2B5EF4-FFF2-40B4-BE49-F238E27FC236}">
                <a16:creationId xmlns:a16="http://schemas.microsoft.com/office/drawing/2014/main" id="{444E8B95-0BA7-7B16-D95A-BB1B03B18117}"/>
              </a:ext>
            </a:extLst>
          </p:cNvPr>
          <p:cNvSpPr txBox="1">
            <a:spLocks noGrp="1"/>
          </p:cNvSpPr>
          <p:nvPr>
            <p:ph type="sldNum" idx="12"/>
          </p:nvPr>
        </p:nvSpPr>
        <p:spPr>
          <a:xfrm>
            <a:off x="11647069" y="6333135"/>
            <a:ext cx="674241"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dirty="0"/>
          </a:p>
        </p:txBody>
      </p:sp>
      <p:pic>
        <p:nvPicPr>
          <p:cNvPr id="4" name="Imagen 15">
            <a:extLst>
              <a:ext uri="{FF2B5EF4-FFF2-40B4-BE49-F238E27FC236}">
                <a16:creationId xmlns:a16="http://schemas.microsoft.com/office/drawing/2014/main" id="{19B16955-B541-8B78-2C87-913C8F43D6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22676" y="6377710"/>
            <a:ext cx="1848393" cy="387785"/>
          </a:xfrm>
          <a:prstGeom prst="rect">
            <a:avLst/>
          </a:prstGeom>
        </p:spPr>
      </p:pic>
      <p:sp>
        <p:nvSpPr>
          <p:cNvPr id="5" name="Datumsplatzhalter 1">
            <a:extLst>
              <a:ext uri="{FF2B5EF4-FFF2-40B4-BE49-F238E27FC236}">
                <a16:creationId xmlns:a16="http://schemas.microsoft.com/office/drawing/2014/main" id="{BE8981E5-3B12-15D2-703F-3146C5523929}"/>
              </a:ext>
            </a:extLst>
          </p:cNvPr>
          <p:cNvSpPr>
            <a:spLocks noGrp="1"/>
          </p:cNvSpPr>
          <p:nvPr>
            <p:ph type="dt" sz="half" idx="13"/>
          </p:nvPr>
        </p:nvSpPr>
        <p:spPr>
          <a:xfrm>
            <a:off x="7888851" y="6356351"/>
            <a:ext cx="1576251" cy="366183"/>
          </a:xfrm>
          <a:prstGeom prst="rect">
            <a:avLst/>
          </a:prstGeom>
        </p:spPr>
        <p:txBody>
          <a:bodyPr vert="horz" lIns="91440" tIns="45720" rIns="91440" bIns="45720" rtlCol="0" anchor="ctr"/>
          <a:lstStyle>
            <a:lvl1pPr algn="l">
              <a:defRPr sz="1200">
                <a:solidFill>
                  <a:srgbClr val="3AADB6"/>
                </a:solidFill>
              </a:defRPr>
            </a:lvl1pPr>
          </a:lstStyle>
          <a:p>
            <a:r>
              <a:rPr lang="en-US"/>
              <a:t>10 May 2023</a:t>
            </a:r>
            <a:endParaRPr lang="en-GB" dirty="0"/>
          </a:p>
        </p:txBody>
      </p:sp>
      <p:sp>
        <p:nvSpPr>
          <p:cNvPr id="6" name="Fußzeilenplatzhalter 2">
            <a:extLst>
              <a:ext uri="{FF2B5EF4-FFF2-40B4-BE49-F238E27FC236}">
                <a16:creationId xmlns:a16="http://schemas.microsoft.com/office/drawing/2014/main" id="{57EC3ABE-2365-6335-BD4C-4D1063FB71CE}"/>
              </a:ext>
            </a:extLst>
          </p:cNvPr>
          <p:cNvSpPr>
            <a:spLocks noGrp="1"/>
          </p:cNvSpPr>
          <p:nvPr>
            <p:ph type="ftr" sz="quarter" idx="3"/>
          </p:nvPr>
        </p:nvSpPr>
        <p:spPr>
          <a:xfrm>
            <a:off x="2177144" y="6356351"/>
            <a:ext cx="5617029" cy="366183"/>
          </a:xfrm>
          <a:prstGeom prst="rect">
            <a:avLst/>
          </a:prstGeom>
        </p:spPr>
        <p:txBody>
          <a:bodyPr vert="horz" lIns="91440" tIns="45720" rIns="91440" bIns="45720" rtlCol="0" anchor="ctr"/>
          <a:lstStyle>
            <a:lvl1pPr algn="l">
              <a:defRPr sz="1200">
                <a:solidFill>
                  <a:srgbClr val="3AADB6"/>
                </a:solidFill>
              </a:defRPr>
            </a:lvl1pPr>
          </a:lstStyle>
          <a:p>
            <a:r>
              <a:rPr lang="en-GB"/>
              <a:t>Workshop of Knowledge Community Team</a:t>
            </a:r>
            <a:endParaRPr lang="en-GB" dirty="0"/>
          </a:p>
        </p:txBody>
      </p:sp>
    </p:spTree>
    <p:extLst>
      <p:ext uri="{BB962C8B-B14F-4D97-AF65-F5344CB8AC3E}">
        <p14:creationId xmlns:p14="http://schemas.microsoft.com/office/powerpoint/2010/main" val="68687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Google Shape;27;p4">
            <a:extLst>
              <a:ext uri="{FF2B5EF4-FFF2-40B4-BE49-F238E27FC236}">
                <a16:creationId xmlns:a16="http://schemas.microsoft.com/office/drawing/2014/main" id="{ECC23977-9615-FDCC-7DD6-08932D14D209}"/>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25;p4">
            <a:extLst>
              <a:ext uri="{FF2B5EF4-FFF2-40B4-BE49-F238E27FC236}">
                <a16:creationId xmlns:a16="http://schemas.microsoft.com/office/drawing/2014/main" id="{389DC8D0-9971-F92F-76D9-F8BBEEAC0E89}"/>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0" name="Imagen 10">
            <a:extLst>
              <a:ext uri="{FF2B5EF4-FFF2-40B4-BE49-F238E27FC236}">
                <a16:creationId xmlns:a16="http://schemas.microsoft.com/office/drawing/2014/main" id="{9ACC745E-F246-5E95-BC2F-78CF4A19CB33}"/>
              </a:ext>
            </a:extLst>
          </p:cNvPr>
          <p:cNvPicPr>
            <a:picLocks noChangeAspect="1"/>
          </p:cNvPicPr>
          <p:nvPr userDrawn="1"/>
        </p:nvPicPr>
        <p:blipFill>
          <a:blip r:embed="rId2"/>
          <a:srcRect/>
          <a:stretch/>
        </p:blipFill>
        <p:spPr>
          <a:xfrm>
            <a:off x="10922448" y="207787"/>
            <a:ext cx="1078133" cy="526169"/>
          </a:xfrm>
          <a:prstGeom prst="rect">
            <a:avLst/>
          </a:prstGeom>
        </p:spPr>
      </p:pic>
      <p:pic>
        <p:nvPicPr>
          <p:cNvPr id="11" name="Imagen 15">
            <a:extLst>
              <a:ext uri="{FF2B5EF4-FFF2-40B4-BE49-F238E27FC236}">
                <a16:creationId xmlns:a16="http://schemas.microsoft.com/office/drawing/2014/main" id="{76024104-7E75-3AA7-CD92-789599953D7D}"/>
              </a:ext>
            </a:extLst>
          </p:cNvPr>
          <p:cNvPicPr>
            <a:picLocks noChangeAspect="1"/>
          </p:cNvPicPr>
          <p:nvPr userDrawn="1"/>
        </p:nvPicPr>
        <p:blipFill>
          <a:blip r:embed="rId3"/>
          <a:srcRect/>
          <a:stretch/>
        </p:blipFill>
        <p:spPr>
          <a:xfrm>
            <a:off x="10109841" y="6364370"/>
            <a:ext cx="1848393" cy="386367"/>
          </a:xfrm>
          <a:prstGeom prst="rect">
            <a:avLst/>
          </a:prstGeom>
        </p:spPr>
      </p:pic>
      <p:sp>
        <p:nvSpPr>
          <p:cNvPr id="12" name="Google Shape;12;p2">
            <a:extLst>
              <a:ext uri="{FF2B5EF4-FFF2-40B4-BE49-F238E27FC236}">
                <a16:creationId xmlns:a16="http://schemas.microsoft.com/office/drawing/2014/main" id="{4A272A88-DAE5-72CF-CB17-AB6E79DC9EA2}"/>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3" name="Imagen 1">
            <a:extLst>
              <a:ext uri="{FF2B5EF4-FFF2-40B4-BE49-F238E27FC236}">
                <a16:creationId xmlns:a16="http://schemas.microsoft.com/office/drawing/2014/main" id="{7BC9F9F7-1CF8-DF49-B76D-77EA49E29636}"/>
              </a:ext>
            </a:extLst>
          </p:cNvPr>
          <p:cNvPicPr>
            <a:picLocks noChangeAspect="1"/>
          </p:cNvPicPr>
          <p:nvPr userDrawn="1"/>
        </p:nvPicPr>
        <p:blipFill>
          <a:blip r:embed="rId2"/>
          <a:srcRect/>
          <a:stretch/>
        </p:blipFill>
        <p:spPr>
          <a:xfrm>
            <a:off x="11032964" y="207787"/>
            <a:ext cx="925269" cy="451567"/>
          </a:xfrm>
          <a:prstGeom prst="rect">
            <a:avLst/>
          </a:prstGeom>
        </p:spPr>
      </p:pic>
      <p:sp>
        <p:nvSpPr>
          <p:cNvPr id="4" name="Titel 1">
            <a:extLst>
              <a:ext uri="{FF2B5EF4-FFF2-40B4-BE49-F238E27FC236}">
                <a16:creationId xmlns:a16="http://schemas.microsoft.com/office/drawing/2014/main" id="{C7D2169F-0A6F-E6D1-5772-826F32F5281D}"/>
              </a:ext>
            </a:extLst>
          </p:cNvPr>
          <p:cNvSpPr>
            <a:spLocks noGrp="1"/>
          </p:cNvSpPr>
          <p:nvPr>
            <p:ph type="title"/>
          </p:nvPr>
        </p:nvSpPr>
        <p:spPr>
          <a:xfrm>
            <a:off x="848359" y="344805"/>
            <a:ext cx="9271641" cy="1325563"/>
          </a:xfrm>
        </p:spPr>
        <p:txBody>
          <a:bodyPr/>
          <a:lstStyle>
            <a:lvl1pPr>
              <a:lnSpc>
                <a:spcPct val="80000"/>
              </a:lnSpc>
              <a:defRPr/>
            </a:lvl1pPr>
          </a:lstStyle>
          <a:p>
            <a:r>
              <a:rPr lang="en-GB"/>
              <a:t>Click to edit Master title style</a:t>
            </a:r>
            <a:endParaRPr lang="da-DK"/>
          </a:p>
        </p:txBody>
      </p:sp>
      <p:sp>
        <p:nvSpPr>
          <p:cNvPr id="5" name="Pladsholder til indhold 2">
            <a:extLst>
              <a:ext uri="{FF2B5EF4-FFF2-40B4-BE49-F238E27FC236}">
                <a16:creationId xmlns:a16="http://schemas.microsoft.com/office/drawing/2014/main" id="{9A09D1D7-DDAC-915D-9412-080AF53AC765}"/>
              </a:ext>
            </a:extLst>
          </p:cNvPr>
          <p:cNvSpPr>
            <a:spLocks noGrp="1"/>
          </p:cNvSpPr>
          <p:nvPr>
            <p:ph sz="half" idx="1"/>
          </p:nvPr>
        </p:nvSpPr>
        <p:spPr>
          <a:xfrm>
            <a:off x="848360" y="1825625"/>
            <a:ext cx="927164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2" name="Date Placeholder 3">
            <a:extLst>
              <a:ext uri="{FF2B5EF4-FFF2-40B4-BE49-F238E27FC236}">
                <a16:creationId xmlns:a16="http://schemas.microsoft.com/office/drawing/2014/main" id="{D1147391-9945-2AE3-655A-2D1E8F362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3" name="Slide Number Placeholder 5">
            <a:extLst>
              <a:ext uri="{FF2B5EF4-FFF2-40B4-BE49-F238E27FC236}">
                <a16:creationId xmlns:a16="http://schemas.microsoft.com/office/drawing/2014/main" id="{A14F05B8-BB32-B2A9-11E9-AFF708C4EFB6}"/>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362916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x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1C6F7-04CD-7EAF-8962-24A412DEF05A}"/>
              </a:ext>
            </a:extLst>
          </p:cNvPr>
          <p:cNvSpPr>
            <a:spLocks noGrp="1"/>
          </p:cNvSpPr>
          <p:nvPr>
            <p:ph type="title"/>
          </p:nvPr>
        </p:nvSpPr>
        <p:spPr>
          <a:xfrm>
            <a:off x="848359" y="344805"/>
            <a:ext cx="9271641" cy="1325563"/>
          </a:xfrm>
        </p:spPr>
        <p:txBody>
          <a:bodyPr/>
          <a:lstStyle>
            <a:lvl1pPr>
              <a:lnSpc>
                <a:spcPct val="80000"/>
              </a:lnSpc>
              <a:defRPr/>
            </a:lvl1pPr>
          </a:lstStyle>
          <a:p>
            <a:r>
              <a:rPr lang="en-GB"/>
              <a:t>Click to edit Master title style</a:t>
            </a:r>
            <a:endParaRPr lang="da-DK"/>
          </a:p>
        </p:txBody>
      </p:sp>
      <p:sp>
        <p:nvSpPr>
          <p:cNvPr id="3" name="Pladsholder til indhold 2">
            <a:extLst>
              <a:ext uri="{FF2B5EF4-FFF2-40B4-BE49-F238E27FC236}">
                <a16:creationId xmlns:a16="http://schemas.microsoft.com/office/drawing/2014/main" id="{45441446-ECCA-576F-06B7-BFEF109C3D95}"/>
              </a:ext>
            </a:extLst>
          </p:cNvPr>
          <p:cNvSpPr>
            <a:spLocks noGrp="1"/>
          </p:cNvSpPr>
          <p:nvPr>
            <p:ph sz="half" idx="1"/>
          </p:nvPr>
        </p:nvSpPr>
        <p:spPr>
          <a:xfrm>
            <a:off x="848360" y="1825625"/>
            <a:ext cx="4495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11" name="Google Shape;27;p4">
            <a:extLst>
              <a:ext uri="{FF2B5EF4-FFF2-40B4-BE49-F238E27FC236}">
                <a16:creationId xmlns:a16="http://schemas.microsoft.com/office/drawing/2014/main" id="{A8097CAB-FE68-48E4-FF03-6584CA31D0FF}"/>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2" name="Google Shape;25;p4">
            <a:extLst>
              <a:ext uri="{FF2B5EF4-FFF2-40B4-BE49-F238E27FC236}">
                <a16:creationId xmlns:a16="http://schemas.microsoft.com/office/drawing/2014/main" id="{1545B20C-D42F-7916-B954-EBEA18E050DA}"/>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4" name="Imagen 15">
            <a:extLst>
              <a:ext uri="{FF2B5EF4-FFF2-40B4-BE49-F238E27FC236}">
                <a16:creationId xmlns:a16="http://schemas.microsoft.com/office/drawing/2014/main" id="{E715A751-06C8-FFBA-EC0E-4A3895E6F5AF}"/>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17" name="Pladsholder til indhold 2">
            <a:extLst>
              <a:ext uri="{FF2B5EF4-FFF2-40B4-BE49-F238E27FC236}">
                <a16:creationId xmlns:a16="http://schemas.microsoft.com/office/drawing/2014/main" id="{C6CE7FDC-6645-6FF1-A5F2-89204A83415E}"/>
              </a:ext>
            </a:extLst>
          </p:cNvPr>
          <p:cNvSpPr>
            <a:spLocks noGrp="1"/>
          </p:cNvSpPr>
          <p:nvPr>
            <p:ph sz="half" idx="10"/>
          </p:nvPr>
        </p:nvSpPr>
        <p:spPr>
          <a:xfrm>
            <a:off x="5614040" y="1821380"/>
            <a:ext cx="4495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Google Shape;12;p2">
            <a:extLst>
              <a:ext uri="{FF2B5EF4-FFF2-40B4-BE49-F238E27FC236}">
                <a16:creationId xmlns:a16="http://schemas.microsoft.com/office/drawing/2014/main" id="{A4A0EBCD-6013-31D2-F15A-CE4E44289B92}"/>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5" name="Imagen 1">
            <a:extLst>
              <a:ext uri="{FF2B5EF4-FFF2-40B4-BE49-F238E27FC236}">
                <a16:creationId xmlns:a16="http://schemas.microsoft.com/office/drawing/2014/main" id="{9E6411A5-3FAE-6B68-F325-AB25AEB62795}"/>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6" name="Date Placeholder 3">
            <a:extLst>
              <a:ext uri="{FF2B5EF4-FFF2-40B4-BE49-F238E27FC236}">
                <a16:creationId xmlns:a16="http://schemas.microsoft.com/office/drawing/2014/main" id="{28366C74-9600-DE54-EE9D-E24E735AA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7" name="Slide Number Placeholder 5">
            <a:extLst>
              <a:ext uri="{FF2B5EF4-FFF2-40B4-BE49-F238E27FC236}">
                <a16:creationId xmlns:a16="http://schemas.microsoft.com/office/drawing/2014/main" id="{8578D790-3211-0483-5A1C-981108075A95}"/>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415624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x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1C6F7-04CD-7EAF-8962-24A412DEF05A}"/>
              </a:ext>
            </a:extLst>
          </p:cNvPr>
          <p:cNvSpPr>
            <a:spLocks noGrp="1"/>
          </p:cNvSpPr>
          <p:nvPr>
            <p:ph type="title"/>
          </p:nvPr>
        </p:nvSpPr>
        <p:spPr>
          <a:xfrm>
            <a:off x="848359" y="344805"/>
            <a:ext cx="9271641" cy="1325563"/>
          </a:xfrm>
        </p:spPr>
        <p:txBody>
          <a:bodyPr/>
          <a:lstStyle>
            <a:lvl1pPr>
              <a:lnSpc>
                <a:spcPct val="80000"/>
              </a:lnSpc>
              <a:defRPr/>
            </a:lvl1pPr>
          </a:lstStyle>
          <a:p>
            <a:r>
              <a:rPr lang="en-GB"/>
              <a:t>Click to edit Master title style</a:t>
            </a:r>
            <a:endParaRPr lang="da-DK"/>
          </a:p>
        </p:txBody>
      </p:sp>
      <p:sp>
        <p:nvSpPr>
          <p:cNvPr id="3" name="Pladsholder til indhold 2">
            <a:extLst>
              <a:ext uri="{FF2B5EF4-FFF2-40B4-BE49-F238E27FC236}">
                <a16:creationId xmlns:a16="http://schemas.microsoft.com/office/drawing/2014/main" id="{45441446-ECCA-576F-06B7-BFEF109C3D95}"/>
              </a:ext>
            </a:extLst>
          </p:cNvPr>
          <p:cNvSpPr>
            <a:spLocks noGrp="1"/>
          </p:cNvSpPr>
          <p:nvPr>
            <p:ph sz="half" idx="1"/>
          </p:nvPr>
        </p:nvSpPr>
        <p:spPr>
          <a:xfrm>
            <a:off x="848360" y="1825625"/>
            <a:ext cx="305339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11" name="Google Shape;27;p4">
            <a:extLst>
              <a:ext uri="{FF2B5EF4-FFF2-40B4-BE49-F238E27FC236}">
                <a16:creationId xmlns:a16="http://schemas.microsoft.com/office/drawing/2014/main" id="{A8097CAB-FE68-48E4-FF03-6584CA31D0FF}"/>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2" name="Google Shape;25;p4">
            <a:extLst>
              <a:ext uri="{FF2B5EF4-FFF2-40B4-BE49-F238E27FC236}">
                <a16:creationId xmlns:a16="http://schemas.microsoft.com/office/drawing/2014/main" id="{1545B20C-D42F-7916-B954-EBEA18E050DA}"/>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4" name="Imagen 15">
            <a:extLst>
              <a:ext uri="{FF2B5EF4-FFF2-40B4-BE49-F238E27FC236}">
                <a16:creationId xmlns:a16="http://schemas.microsoft.com/office/drawing/2014/main" id="{E715A751-06C8-FFBA-EC0E-4A3895E6F5AF}"/>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6" name="Pladsholder til indhold 2">
            <a:extLst>
              <a:ext uri="{FF2B5EF4-FFF2-40B4-BE49-F238E27FC236}">
                <a16:creationId xmlns:a16="http://schemas.microsoft.com/office/drawing/2014/main" id="{AE64B745-BC7B-4468-1949-FB759F9E3970}"/>
              </a:ext>
            </a:extLst>
          </p:cNvPr>
          <p:cNvSpPr>
            <a:spLocks noGrp="1"/>
          </p:cNvSpPr>
          <p:nvPr>
            <p:ph sz="half" idx="10"/>
          </p:nvPr>
        </p:nvSpPr>
        <p:spPr>
          <a:xfrm>
            <a:off x="4201322" y="1819276"/>
            <a:ext cx="305339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Pladsholder til indhold 2">
            <a:extLst>
              <a:ext uri="{FF2B5EF4-FFF2-40B4-BE49-F238E27FC236}">
                <a16:creationId xmlns:a16="http://schemas.microsoft.com/office/drawing/2014/main" id="{8A443B6D-2D34-8033-5070-A4740B6375DA}"/>
              </a:ext>
            </a:extLst>
          </p:cNvPr>
          <p:cNvSpPr>
            <a:spLocks noGrp="1"/>
          </p:cNvSpPr>
          <p:nvPr>
            <p:ph sz="half" idx="11"/>
          </p:nvPr>
        </p:nvSpPr>
        <p:spPr>
          <a:xfrm>
            <a:off x="7578294" y="1819276"/>
            <a:ext cx="305339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Google Shape;12;p2">
            <a:extLst>
              <a:ext uri="{FF2B5EF4-FFF2-40B4-BE49-F238E27FC236}">
                <a16:creationId xmlns:a16="http://schemas.microsoft.com/office/drawing/2014/main" id="{0C64C7C2-4530-7BB4-243A-2AB301A18806}"/>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5" name="Imagen 1">
            <a:extLst>
              <a:ext uri="{FF2B5EF4-FFF2-40B4-BE49-F238E27FC236}">
                <a16:creationId xmlns:a16="http://schemas.microsoft.com/office/drawing/2014/main" id="{91C2A348-23B7-EB83-BFFC-10BCDCF9A4E8}"/>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8" name="Date Placeholder 3">
            <a:extLst>
              <a:ext uri="{FF2B5EF4-FFF2-40B4-BE49-F238E27FC236}">
                <a16:creationId xmlns:a16="http://schemas.microsoft.com/office/drawing/2014/main" id="{841DB07F-FFC8-19E8-2567-ED3D403C5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9" name="Slide Number Placeholder 5">
            <a:extLst>
              <a:ext uri="{FF2B5EF4-FFF2-40B4-BE49-F238E27FC236}">
                <a16:creationId xmlns:a16="http://schemas.microsoft.com/office/drawing/2014/main" id="{58E38F35-EDC0-40A6-7378-661A8F0A1868}"/>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110621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pic>
        <p:nvPicPr>
          <p:cNvPr id="2" name="Google Shape;165;p21">
            <a:extLst>
              <a:ext uri="{FF2B5EF4-FFF2-40B4-BE49-F238E27FC236}">
                <a16:creationId xmlns:a16="http://schemas.microsoft.com/office/drawing/2014/main" id="{38C46FFC-C171-41A8-4116-1AFC3ECD5C72}"/>
              </a:ext>
            </a:extLst>
          </p:cNvPr>
          <p:cNvPicPr preferRelativeResize="0"/>
          <p:nvPr userDrawn="1"/>
        </p:nvPicPr>
        <p:blipFill>
          <a:blip r:embed="rId2"/>
          <a:srcRect l="19336" r="19336"/>
          <a:stretch/>
        </p:blipFill>
        <p:spPr>
          <a:xfrm>
            <a:off x="6722689" y="0"/>
            <a:ext cx="5607857" cy="6858000"/>
          </a:xfrm>
          <a:custGeom>
            <a:avLst/>
            <a:gdLst/>
            <a:ahLst/>
            <a:cxnLst/>
            <a:rect l="l" t="t" r="r" b="b"/>
            <a:pathLst>
              <a:path w="21600" h="21600" extrusionOk="0">
                <a:moveTo>
                  <a:pt x="0" y="0"/>
                </a:moveTo>
                <a:cubicBezTo>
                  <a:pt x="3358" y="3729"/>
                  <a:pt x="5435" y="8863"/>
                  <a:pt x="5435" y="14535"/>
                </a:cubicBezTo>
                <a:cubicBezTo>
                  <a:pt x="5437" y="16944"/>
                  <a:pt x="5056" y="19336"/>
                  <a:pt x="4309" y="21600"/>
                </a:cubicBezTo>
                <a:lnTo>
                  <a:pt x="21600" y="21600"/>
                </a:lnTo>
                <a:lnTo>
                  <a:pt x="21600" y="0"/>
                </a:lnTo>
                <a:lnTo>
                  <a:pt x="0" y="0"/>
                </a:lnTo>
                <a:close/>
              </a:path>
            </a:pathLst>
          </a:custGeom>
          <a:noFill/>
          <a:ln>
            <a:noFill/>
          </a:ln>
        </p:spPr>
      </p:pic>
      <p:sp>
        <p:nvSpPr>
          <p:cNvPr id="8" name="Google Shape;27;p4">
            <a:extLst>
              <a:ext uri="{FF2B5EF4-FFF2-40B4-BE49-F238E27FC236}">
                <a16:creationId xmlns:a16="http://schemas.microsoft.com/office/drawing/2014/main" id="{9EEF326A-04F8-6C91-9CF0-D6108FB34A4B}"/>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25;p4">
            <a:extLst>
              <a:ext uri="{FF2B5EF4-FFF2-40B4-BE49-F238E27FC236}">
                <a16:creationId xmlns:a16="http://schemas.microsoft.com/office/drawing/2014/main" id="{E8E3ABB7-421D-91B8-BF25-0BCB7B7F0D61}"/>
              </a:ext>
            </a:extLst>
          </p:cNvPr>
          <p:cNvSpPr/>
          <p:nvPr userDrawn="1"/>
        </p:nvSpPr>
        <p:spPr>
          <a:xfrm>
            <a:off x="9728988"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3"/>
          <a:srcRect/>
          <a:stretch/>
        </p:blipFill>
        <p:spPr>
          <a:xfrm>
            <a:off x="10109841" y="6364370"/>
            <a:ext cx="1848393" cy="386367"/>
          </a:xfrm>
          <a:prstGeom prst="rect">
            <a:avLst/>
          </a:prstGeom>
        </p:spPr>
      </p:pic>
      <p:sp>
        <p:nvSpPr>
          <p:cNvPr id="3" name="Titel 1">
            <a:extLst>
              <a:ext uri="{FF2B5EF4-FFF2-40B4-BE49-F238E27FC236}">
                <a16:creationId xmlns:a16="http://schemas.microsoft.com/office/drawing/2014/main" id="{7F10A242-9CAC-7822-FD6A-369313D1C1EF}"/>
              </a:ext>
            </a:extLst>
          </p:cNvPr>
          <p:cNvSpPr>
            <a:spLocks noGrp="1"/>
          </p:cNvSpPr>
          <p:nvPr>
            <p:ph type="title"/>
          </p:nvPr>
        </p:nvSpPr>
        <p:spPr>
          <a:xfrm>
            <a:off x="848360" y="344805"/>
            <a:ext cx="5607857" cy="1325563"/>
          </a:xfrm>
        </p:spPr>
        <p:txBody>
          <a:bodyPr>
            <a:noAutofit/>
          </a:bodyPr>
          <a:lstStyle>
            <a:lvl1pPr algn="l" defTabSz="914400" rtl="0" eaLnBrk="1" latinLnBrk="0" hangingPunct="1">
              <a:lnSpc>
                <a:spcPct val="80000"/>
              </a:lnSpc>
              <a:spcBef>
                <a:spcPct val="0"/>
              </a:spcBef>
              <a:buNone/>
              <a:defRPr lang="da-DK" sz="4200" b="1" kern="1200" dirty="0">
                <a:solidFill>
                  <a:schemeClr val="accent1"/>
                </a:solidFill>
                <a:latin typeface="Calibri" panose="020F0502020204030204" pitchFamily="34" charset="0"/>
                <a:ea typeface="+mj-ea"/>
                <a:cs typeface="Calibri" panose="020F0502020204030204" pitchFamily="34" charset="0"/>
              </a:defRPr>
            </a:lvl1pPr>
          </a:lstStyle>
          <a:p>
            <a:r>
              <a:rPr lang="en-GB"/>
              <a:t>Click to edit Master title style</a:t>
            </a:r>
            <a:endParaRPr lang="da-DK"/>
          </a:p>
        </p:txBody>
      </p:sp>
      <p:sp>
        <p:nvSpPr>
          <p:cNvPr id="4" name="Pladsholder til indhold 2">
            <a:extLst>
              <a:ext uri="{FF2B5EF4-FFF2-40B4-BE49-F238E27FC236}">
                <a16:creationId xmlns:a16="http://schemas.microsoft.com/office/drawing/2014/main" id="{C82FEA07-9F5B-7392-087F-8A7BC8044DB6}"/>
              </a:ext>
            </a:extLst>
          </p:cNvPr>
          <p:cNvSpPr>
            <a:spLocks noGrp="1"/>
          </p:cNvSpPr>
          <p:nvPr>
            <p:ph idx="1"/>
          </p:nvPr>
        </p:nvSpPr>
        <p:spPr>
          <a:xfrm>
            <a:off x="848360" y="1825625"/>
            <a:ext cx="5607857"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Box 4">
            <a:extLst>
              <a:ext uri="{FF2B5EF4-FFF2-40B4-BE49-F238E27FC236}">
                <a16:creationId xmlns:a16="http://schemas.microsoft.com/office/drawing/2014/main" id="{BA28E806-903E-6732-5ECC-118907F5EE48}"/>
              </a:ext>
            </a:extLst>
          </p:cNvPr>
          <p:cNvSpPr txBox="1"/>
          <p:nvPr userDrawn="1"/>
        </p:nvSpPr>
        <p:spPr>
          <a:xfrm>
            <a:off x="12736285" y="413656"/>
            <a:ext cx="2884715" cy="3016210"/>
          </a:xfrm>
          <a:prstGeom prst="rect">
            <a:avLst/>
          </a:prstGeom>
          <a:noFill/>
        </p:spPr>
        <p:txBody>
          <a:bodyPr wrap="square" rtlCol="0">
            <a:spAutoFit/>
          </a:bodyPr>
          <a:lstStyle/>
          <a:p>
            <a:pPr>
              <a:buNone/>
            </a:pPr>
            <a:r>
              <a:rPr lang="en-GB" sz="1600"/>
              <a:t>The image can be changed by opening the Slide Master. Click “View” and then “Slide Master.” Select the slide with the photo, right-click the photo, and choose “Change Picture.”</a:t>
            </a:r>
            <a:br>
              <a:rPr lang="en-GB" sz="1600"/>
            </a:br>
            <a:br>
              <a:rPr lang="en-GB" sz="1600"/>
            </a:br>
            <a:r>
              <a:rPr lang="en-GB" sz="1500"/>
              <a:t>Free images can be found at:</a:t>
            </a:r>
            <a:br>
              <a:rPr lang="en-GB" sz="1500"/>
            </a:br>
            <a:r>
              <a:rPr lang="en-GB" sz="1500"/>
              <a:t>• </a:t>
            </a:r>
            <a:r>
              <a:rPr lang="en-GB" sz="1500">
                <a:hlinkClick r:id="rId4"/>
              </a:rPr>
              <a:t>unsplash.com</a:t>
            </a:r>
            <a:br>
              <a:rPr lang="en-GB" sz="1500"/>
            </a:br>
            <a:r>
              <a:rPr lang="en-GB" sz="1500"/>
              <a:t>• </a:t>
            </a:r>
            <a:r>
              <a:rPr lang="en-GB" sz="1500">
                <a:hlinkClick r:id="rId5"/>
              </a:rPr>
              <a:t>pexels.com</a:t>
            </a:r>
            <a:br>
              <a:rPr lang="en-GB" sz="1500"/>
            </a:br>
            <a:r>
              <a:rPr lang="en-GB" sz="1500"/>
              <a:t>• </a:t>
            </a:r>
            <a:r>
              <a:rPr lang="en-GB" sz="1500">
                <a:hlinkClick r:id="rId6"/>
              </a:rPr>
              <a:t>pixabay.com</a:t>
            </a:r>
            <a:endParaRPr lang="en-GB" sz="1500"/>
          </a:p>
          <a:p>
            <a:endParaRPr lang="da-DK"/>
          </a:p>
        </p:txBody>
      </p:sp>
      <p:sp>
        <p:nvSpPr>
          <p:cNvPr id="7" name="Google Shape;12;p2">
            <a:extLst>
              <a:ext uri="{FF2B5EF4-FFF2-40B4-BE49-F238E27FC236}">
                <a16:creationId xmlns:a16="http://schemas.microsoft.com/office/drawing/2014/main" id="{DE18A831-66B1-8152-0668-46D78047A54A}"/>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4" name="Imagen 1">
            <a:extLst>
              <a:ext uri="{FF2B5EF4-FFF2-40B4-BE49-F238E27FC236}">
                <a16:creationId xmlns:a16="http://schemas.microsoft.com/office/drawing/2014/main" id="{DF00C6F6-F899-8184-A0DB-859CFD3D968A}"/>
              </a:ext>
            </a:extLst>
          </p:cNvPr>
          <p:cNvPicPr>
            <a:picLocks noChangeAspect="1"/>
          </p:cNvPicPr>
          <p:nvPr userDrawn="1"/>
        </p:nvPicPr>
        <p:blipFill>
          <a:blip r:embed="rId7"/>
          <a:srcRect/>
          <a:stretch/>
        </p:blipFill>
        <p:spPr>
          <a:xfrm>
            <a:off x="11032964" y="207787"/>
            <a:ext cx="925269" cy="451567"/>
          </a:xfrm>
          <a:prstGeom prst="rect">
            <a:avLst/>
          </a:prstGeom>
        </p:spPr>
      </p:pic>
      <p:sp>
        <p:nvSpPr>
          <p:cNvPr id="6" name="Date Placeholder 3">
            <a:extLst>
              <a:ext uri="{FF2B5EF4-FFF2-40B4-BE49-F238E27FC236}">
                <a16:creationId xmlns:a16="http://schemas.microsoft.com/office/drawing/2014/main" id="{7EC701A5-918A-731D-86BF-557BB306C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10" name="Slide Number Placeholder 5">
            <a:extLst>
              <a:ext uri="{FF2B5EF4-FFF2-40B4-BE49-F238E27FC236}">
                <a16:creationId xmlns:a16="http://schemas.microsoft.com/office/drawing/2014/main" id="{B0269501-56D5-90C6-126F-242F14A167F7}"/>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133944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40632-8F04-BEAD-DC57-062D7FCB2E23}"/>
              </a:ext>
            </a:extLst>
          </p:cNvPr>
          <p:cNvSpPr>
            <a:spLocks noGrp="1"/>
          </p:cNvSpPr>
          <p:nvPr>
            <p:ph type="title" hasCustomPrompt="1"/>
          </p:nvPr>
        </p:nvSpPr>
        <p:spPr>
          <a:xfrm>
            <a:off x="839788" y="3429000"/>
            <a:ext cx="9321800" cy="365125"/>
          </a:xfrm>
        </p:spPr>
        <p:txBody>
          <a:bodyPr>
            <a:noAutofit/>
          </a:bodyPr>
          <a:lstStyle>
            <a:lvl1pPr>
              <a:lnSpc>
                <a:spcPct val="90000"/>
              </a:lnSpc>
              <a:defRPr sz="4600" b="0" i="1"/>
            </a:lvl1pPr>
          </a:lstStyle>
          <a:p>
            <a:r>
              <a:rPr lang="da-DK" err="1"/>
              <a:t>Click</a:t>
            </a:r>
            <a:r>
              <a:rPr lang="da-DK"/>
              <a:t> to </a:t>
            </a:r>
            <a:r>
              <a:rPr lang="da-DK" err="1"/>
              <a:t>insert</a:t>
            </a:r>
            <a:r>
              <a:rPr lang="da-DK"/>
              <a:t> </a:t>
            </a:r>
            <a:r>
              <a:rPr lang="da-DK" err="1"/>
              <a:t>quote</a:t>
            </a:r>
            <a:r>
              <a:rPr lang="da-DK"/>
              <a:t>. Max 4 lines. </a:t>
            </a:r>
            <a:br>
              <a:rPr lang="da-DK"/>
            </a:br>
            <a:r>
              <a:rPr lang="da-DK" err="1"/>
              <a:t>Remember</a:t>
            </a:r>
            <a:r>
              <a:rPr lang="da-DK"/>
              <a:t> to </a:t>
            </a:r>
            <a:r>
              <a:rPr lang="da-DK" err="1"/>
              <a:t>insert</a:t>
            </a:r>
            <a:r>
              <a:rPr lang="da-DK"/>
              <a:t> </a:t>
            </a:r>
            <a:r>
              <a:rPr lang="da-DK" err="1"/>
              <a:t>name</a:t>
            </a:r>
            <a:r>
              <a:rPr lang="da-DK"/>
              <a:t> of the person </a:t>
            </a:r>
            <a:r>
              <a:rPr lang="da-DK" err="1"/>
              <a:t>that</a:t>
            </a:r>
            <a:r>
              <a:rPr lang="da-DK"/>
              <a:t> </a:t>
            </a:r>
            <a:r>
              <a:rPr lang="da-DK" err="1"/>
              <a:t>you</a:t>
            </a:r>
            <a:r>
              <a:rPr lang="da-DK"/>
              <a:t> </a:t>
            </a:r>
            <a:r>
              <a:rPr lang="da-DK" err="1"/>
              <a:t>quote</a:t>
            </a:r>
            <a:r>
              <a:rPr lang="da-DK"/>
              <a:t> in smaller </a:t>
            </a:r>
            <a:r>
              <a:rPr lang="da-DK" err="1"/>
              <a:t>text</a:t>
            </a:r>
            <a:r>
              <a:rPr lang="da-DK"/>
              <a:t> </a:t>
            </a:r>
            <a:r>
              <a:rPr lang="da-DK" err="1"/>
              <a:t>below</a:t>
            </a:r>
            <a:r>
              <a:rPr lang="da-DK"/>
              <a:t> the </a:t>
            </a:r>
            <a:r>
              <a:rPr lang="da-DK" err="1"/>
              <a:t>quote</a:t>
            </a:r>
            <a:r>
              <a:rPr lang="da-DK"/>
              <a:t>.</a:t>
            </a:r>
          </a:p>
        </p:txBody>
      </p:sp>
      <p:sp>
        <p:nvSpPr>
          <p:cNvPr id="6" name="Tekstfelt 5">
            <a:extLst>
              <a:ext uri="{FF2B5EF4-FFF2-40B4-BE49-F238E27FC236}">
                <a16:creationId xmlns:a16="http://schemas.microsoft.com/office/drawing/2014/main" id="{35ACE0DB-90C5-A62E-B835-A8D9FEAF4DB0}"/>
              </a:ext>
            </a:extLst>
          </p:cNvPr>
          <p:cNvSpPr txBox="1"/>
          <p:nvPr userDrawn="1"/>
        </p:nvSpPr>
        <p:spPr>
          <a:xfrm>
            <a:off x="626241" y="-54722"/>
            <a:ext cx="2946400" cy="4103559"/>
          </a:xfrm>
          <a:prstGeom prst="rect">
            <a:avLst/>
          </a:prstGeom>
          <a:noFill/>
        </p:spPr>
        <p:txBody>
          <a:bodyPr wrap="square" lIns="0" tIns="0" rIns="0" bIns="0" rtlCol="0">
            <a:spAutoFit/>
          </a:bodyPr>
          <a:lstStyle/>
          <a:p>
            <a:r>
              <a:rPr lang="da-DK" sz="26666" b="1">
                <a:solidFill>
                  <a:schemeClr val="accent1"/>
                </a:solidFill>
                <a:latin typeface="Arial" panose="020B0604020202020204" pitchFamily="34" charset="0"/>
                <a:cs typeface="Arial" panose="020B0604020202020204" pitchFamily="34" charset="0"/>
              </a:rPr>
              <a:t>”</a:t>
            </a:r>
          </a:p>
        </p:txBody>
      </p:sp>
      <p:sp>
        <p:nvSpPr>
          <p:cNvPr id="8" name="Google Shape;27;p4">
            <a:extLst>
              <a:ext uri="{FF2B5EF4-FFF2-40B4-BE49-F238E27FC236}">
                <a16:creationId xmlns:a16="http://schemas.microsoft.com/office/drawing/2014/main" id="{9EEF326A-04F8-6C91-9CF0-D6108FB34A4B}"/>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25;p4">
            <a:extLst>
              <a:ext uri="{FF2B5EF4-FFF2-40B4-BE49-F238E27FC236}">
                <a16:creationId xmlns:a16="http://schemas.microsoft.com/office/drawing/2014/main" id="{E8E3ABB7-421D-91B8-BF25-0BCB7B7F0D61}"/>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3" name="Google Shape;12;p2">
            <a:extLst>
              <a:ext uri="{FF2B5EF4-FFF2-40B4-BE49-F238E27FC236}">
                <a16:creationId xmlns:a16="http://schemas.microsoft.com/office/drawing/2014/main" id="{A4AB4F03-160B-084A-67B8-C87CF1378F53}"/>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4" name="Imagen 1">
            <a:extLst>
              <a:ext uri="{FF2B5EF4-FFF2-40B4-BE49-F238E27FC236}">
                <a16:creationId xmlns:a16="http://schemas.microsoft.com/office/drawing/2014/main" id="{875A28E8-BB60-BC37-1C70-0F7EEE997B21}"/>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5" name="Date Placeholder 3">
            <a:extLst>
              <a:ext uri="{FF2B5EF4-FFF2-40B4-BE49-F238E27FC236}">
                <a16:creationId xmlns:a16="http://schemas.microsoft.com/office/drawing/2014/main" id="{CA40C674-F45B-F55B-DF9C-CC7FA5038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7" name="Slide Number Placeholder 5">
            <a:extLst>
              <a:ext uri="{FF2B5EF4-FFF2-40B4-BE49-F238E27FC236}">
                <a16:creationId xmlns:a16="http://schemas.microsoft.com/office/drawing/2014/main" id="{E96BBA40-95DD-C124-877E-98A98F635878}"/>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37969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8" name="Google Shape;27;p4">
            <a:extLst>
              <a:ext uri="{FF2B5EF4-FFF2-40B4-BE49-F238E27FC236}">
                <a16:creationId xmlns:a16="http://schemas.microsoft.com/office/drawing/2014/main" id="{9EEF326A-04F8-6C91-9CF0-D6108FB34A4B}"/>
              </a:ext>
            </a:extLst>
          </p:cNvPr>
          <p:cNvSpPr/>
          <p:nvPr userDrawn="1"/>
        </p:nvSpPr>
        <p:spPr>
          <a:xfrm>
            <a:off x="9934064" y="0"/>
            <a:ext cx="2197731" cy="6964219"/>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9" name="Google Shape;25;p4">
            <a:extLst>
              <a:ext uri="{FF2B5EF4-FFF2-40B4-BE49-F238E27FC236}">
                <a16:creationId xmlns:a16="http://schemas.microsoft.com/office/drawing/2014/main" id="{E8E3ABB7-421D-91B8-BF25-0BCB7B7F0D61}"/>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2"/>
          <a:srcRect/>
          <a:stretch/>
        </p:blipFill>
        <p:spPr>
          <a:xfrm>
            <a:off x="10109841" y="6364370"/>
            <a:ext cx="1848393" cy="386367"/>
          </a:xfrm>
          <a:prstGeom prst="rect">
            <a:avLst/>
          </a:prstGeom>
        </p:spPr>
      </p:pic>
      <p:sp>
        <p:nvSpPr>
          <p:cNvPr id="2" name="Google Shape;12;p2">
            <a:extLst>
              <a:ext uri="{FF2B5EF4-FFF2-40B4-BE49-F238E27FC236}">
                <a16:creationId xmlns:a16="http://schemas.microsoft.com/office/drawing/2014/main" id="{595A0F1B-AEAF-E9B0-EF30-7FCCF804E3B3}"/>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4" name="Imagen 1">
            <a:extLst>
              <a:ext uri="{FF2B5EF4-FFF2-40B4-BE49-F238E27FC236}">
                <a16:creationId xmlns:a16="http://schemas.microsoft.com/office/drawing/2014/main" id="{1C68CE90-FDED-8D3D-0A58-6059A161CF1A}"/>
              </a:ext>
            </a:extLst>
          </p:cNvPr>
          <p:cNvPicPr>
            <a:picLocks noChangeAspect="1"/>
          </p:cNvPicPr>
          <p:nvPr userDrawn="1"/>
        </p:nvPicPr>
        <p:blipFill>
          <a:blip r:embed="rId3"/>
          <a:srcRect/>
          <a:stretch/>
        </p:blipFill>
        <p:spPr>
          <a:xfrm>
            <a:off x="11032964" y="207787"/>
            <a:ext cx="925269" cy="451567"/>
          </a:xfrm>
          <a:prstGeom prst="rect">
            <a:avLst/>
          </a:prstGeom>
        </p:spPr>
      </p:pic>
      <p:sp>
        <p:nvSpPr>
          <p:cNvPr id="3" name="Date Placeholder 3">
            <a:extLst>
              <a:ext uri="{FF2B5EF4-FFF2-40B4-BE49-F238E27FC236}">
                <a16:creationId xmlns:a16="http://schemas.microsoft.com/office/drawing/2014/main" id="{BA076BF1-E23F-CA02-5906-7563A1A48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5" name="Slide Number Placeholder 5">
            <a:extLst>
              <a:ext uri="{FF2B5EF4-FFF2-40B4-BE49-F238E27FC236}">
                <a16:creationId xmlns:a16="http://schemas.microsoft.com/office/drawing/2014/main" id="{1DCEA2BA-AE57-295C-989D-8448CF341AF0}"/>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390447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10" name="Imagen 10">
            <a:extLst>
              <a:ext uri="{FF2B5EF4-FFF2-40B4-BE49-F238E27FC236}">
                <a16:creationId xmlns:a16="http://schemas.microsoft.com/office/drawing/2014/main" id="{9C1D2B7D-2CF6-6B00-8038-95700B157788}"/>
              </a:ext>
            </a:extLst>
          </p:cNvPr>
          <p:cNvPicPr>
            <a:picLocks noChangeAspect="1"/>
          </p:cNvPicPr>
          <p:nvPr userDrawn="1"/>
        </p:nvPicPr>
        <p:blipFill>
          <a:blip r:embed="rId2"/>
          <a:srcRect/>
          <a:stretch/>
        </p:blipFill>
        <p:spPr>
          <a:xfrm>
            <a:off x="10922448" y="207787"/>
            <a:ext cx="1078133" cy="526169"/>
          </a:xfrm>
          <a:prstGeom prst="rect">
            <a:avLst/>
          </a:prstGeom>
        </p:spPr>
      </p:pic>
      <p:pic>
        <p:nvPicPr>
          <p:cNvPr id="11" name="Imagen 15">
            <a:extLst>
              <a:ext uri="{FF2B5EF4-FFF2-40B4-BE49-F238E27FC236}">
                <a16:creationId xmlns:a16="http://schemas.microsoft.com/office/drawing/2014/main" id="{95E22501-5C42-A3BF-0E0E-5781A6114996}"/>
              </a:ext>
            </a:extLst>
          </p:cNvPr>
          <p:cNvPicPr>
            <a:picLocks noChangeAspect="1"/>
          </p:cNvPicPr>
          <p:nvPr userDrawn="1"/>
        </p:nvPicPr>
        <p:blipFill>
          <a:blip r:embed="rId3"/>
          <a:srcRect/>
          <a:stretch/>
        </p:blipFill>
        <p:spPr>
          <a:xfrm>
            <a:off x="10109841" y="6364370"/>
            <a:ext cx="1848393" cy="386366"/>
          </a:xfrm>
          <a:prstGeom prst="rect">
            <a:avLst/>
          </a:prstGeom>
        </p:spPr>
      </p:pic>
      <p:sp>
        <p:nvSpPr>
          <p:cNvPr id="12" name="Google Shape;12;p2">
            <a:extLst>
              <a:ext uri="{FF2B5EF4-FFF2-40B4-BE49-F238E27FC236}">
                <a16:creationId xmlns:a16="http://schemas.microsoft.com/office/drawing/2014/main" id="{0A8FA5B6-4017-4083-D73B-530A716349E3}"/>
              </a:ext>
            </a:extLst>
          </p:cNvPr>
          <p:cNvSpPr/>
          <p:nvPr userDrawn="1"/>
        </p:nvSpPr>
        <p:spPr>
          <a:xfrm>
            <a:off x="10489465" y="-157015"/>
            <a:ext cx="1804135" cy="240127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3" name="Imagen 1">
            <a:extLst>
              <a:ext uri="{FF2B5EF4-FFF2-40B4-BE49-F238E27FC236}">
                <a16:creationId xmlns:a16="http://schemas.microsoft.com/office/drawing/2014/main" id="{A84A4633-64FD-FA8A-C5C9-11C5D0969BB4}"/>
              </a:ext>
            </a:extLst>
          </p:cNvPr>
          <p:cNvPicPr>
            <a:picLocks noChangeAspect="1"/>
          </p:cNvPicPr>
          <p:nvPr userDrawn="1"/>
        </p:nvPicPr>
        <p:blipFill>
          <a:blip r:embed="rId2"/>
          <a:srcRect/>
          <a:stretch/>
        </p:blipFill>
        <p:spPr>
          <a:xfrm>
            <a:off x="11032964" y="207787"/>
            <a:ext cx="925269" cy="451567"/>
          </a:xfrm>
          <a:prstGeom prst="rect">
            <a:avLst/>
          </a:prstGeom>
        </p:spPr>
      </p:pic>
      <p:sp>
        <p:nvSpPr>
          <p:cNvPr id="2" name="Date Placeholder 3">
            <a:extLst>
              <a:ext uri="{FF2B5EF4-FFF2-40B4-BE49-F238E27FC236}">
                <a16:creationId xmlns:a16="http://schemas.microsoft.com/office/drawing/2014/main" id="{8B77EC03-F16D-C2CC-AAFC-204862DB3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da-DK"/>
              <a:t>19.05.2025 </a:t>
            </a:r>
            <a:endParaRPr lang="da-DK" dirty="0"/>
          </a:p>
        </p:txBody>
      </p:sp>
      <p:sp>
        <p:nvSpPr>
          <p:cNvPr id="3" name="Slide Number Placeholder 5">
            <a:extLst>
              <a:ext uri="{FF2B5EF4-FFF2-40B4-BE49-F238E27FC236}">
                <a16:creationId xmlns:a16="http://schemas.microsoft.com/office/drawing/2014/main" id="{BEE69C69-3405-7308-F267-CCF751942686}"/>
              </a:ext>
            </a:extLst>
          </p:cNvPr>
          <p:cNvSpPr>
            <a:spLocks noGrp="1"/>
          </p:cNvSpPr>
          <p:nvPr>
            <p:ph type="sldNum" sz="quarter" idx="4"/>
          </p:nvPr>
        </p:nvSpPr>
        <p:spPr>
          <a:xfrm>
            <a:off x="-33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a-DK" dirty="0">
                <a:solidFill>
                  <a:schemeClr val="accent1"/>
                </a:solidFill>
              </a:rPr>
              <a:t>PAGE </a:t>
            </a:r>
            <a:fld id="{31AEE7D4-9EDA-CC4E-A923-2A3419C4240D}" type="slidenum">
              <a:rPr lang="da-DK" smtClean="0">
                <a:solidFill>
                  <a:schemeClr val="accent1"/>
                </a:solidFill>
              </a:rPr>
              <a:pPr/>
              <a:t>‹#›</a:t>
            </a:fld>
            <a:endParaRPr lang="da-DK" dirty="0">
              <a:solidFill>
                <a:schemeClr val="accent1"/>
              </a:solidFill>
            </a:endParaRPr>
          </a:p>
        </p:txBody>
      </p:sp>
    </p:spTree>
    <p:extLst>
      <p:ext uri="{BB962C8B-B14F-4D97-AF65-F5344CB8AC3E}">
        <p14:creationId xmlns:p14="http://schemas.microsoft.com/office/powerpoint/2010/main" val="293189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60D33FA-9651-3B8D-79BA-1F0795DAA31E}"/>
              </a:ext>
            </a:extLst>
          </p:cNvPr>
          <p:cNvSpPr>
            <a:spLocks noGrp="1"/>
          </p:cNvSpPr>
          <p:nvPr>
            <p:ph type="title"/>
          </p:nvPr>
        </p:nvSpPr>
        <p:spPr>
          <a:xfrm>
            <a:off x="848360" y="344805"/>
            <a:ext cx="9321800" cy="1325563"/>
          </a:xfrm>
          <a:prstGeom prst="rect">
            <a:avLst/>
          </a:prstGeom>
        </p:spPr>
        <p:txBody>
          <a:bodyPr vert="horz" lIns="91440" tIns="45720" rIns="91440" bIns="45720" rtlCol="0" anchor="ctr">
            <a:normAutofit/>
          </a:bodyPr>
          <a:lstStyle/>
          <a:p>
            <a:r>
              <a:rPr lang="da-DK" err="1"/>
              <a:t>Click</a:t>
            </a:r>
            <a:r>
              <a:rPr lang="da-DK"/>
              <a:t> to </a:t>
            </a:r>
            <a:r>
              <a:rPr lang="da-DK" err="1"/>
              <a:t>edit</a:t>
            </a:r>
            <a:r>
              <a:rPr lang="da-DK"/>
              <a:t> Master style</a:t>
            </a:r>
          </a:p>
        </p:txBody>
      </p:sp>
      <p:sp>
        <p:nvSpPr>
          <p:cNvPr id="3" name="Pladsholder til tekst 2">
            <a:extLst>
              <a:ext uri="{FF2B5EF4-FFF2-40B4-BE49-F238E27FC236}">
                <a16:creationId xmlns:a16="http://schemas.microsoft.com/office/drawing/2014/main" id="{224E0F1B-4EF4-6E6A-26E6-3DA043EC7D6C}"/>
              </a:ext>
            </a:extLst>
          </p:cNvPr>
          <p:cNvSpPr>
            <a:spLocks noGrp="1"/>
          </p:cNvSpPr>
          <p:nvPr>
            <p:ph type="body" idx="1"/>
          </p:nvPr>
        </p:nvSpPr>
        <p:spPr>
          <a:xfrm>
            <a:off x="848360" y="1825625"/>
            <a:ext cx="9321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15948036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1" r:id="rId5"/>
    <p:sldLayoutId id="2147483664" r:id="rId6"/>
    <p:sldLayoutId id="2147483654" r:id="rId7"/>
    <p:sldLayoutId id="2147483662" r:id="rId8"/>
    <p:sldLayoutId id="2147483663" r:id="rId9"/>
    <p:sldLayoutId id="2147483668" r:id="rId10"/>
    <p:sldLayoutId id="2147483669" r:id="rId11"/>
    <p:sldLayoutId id="2147483666" r:id="rId12"/>
    <p:sldLayoutId id="2147483665" r:id="rId13"/>
    <p:sldLayoutId id="2147483667" r:id="rId14"/>
    <p:sldLayoutId id="2147483655" r:id="rId15"/>
    <p:sldLayoutId id="2147483670" r:id="rId16"/>
    <p:sldLayoutId id="2147483671" r:id="rId17"/>
    <p:sldLayoutId id="2147483672" r:id="rId18"/>
    <p:sldLayoutId id="2147483673" r:id="rId19"/>
    <p:sldLayoutId id="2147483674" r:id="rId20"/>
    <p:sldLayoutId id="2147483675" r:id="rId21"/>
  </p:sldLayoutIdLst>
  <p:hf hdr="0" ftr="0"/>
  <p:txStyles>
    <p:titleStyle>
      <a:lvl1pPr algn="l" defTabSz="914400" rtl="0" eaLnBrk="1" latinLnBrk="0" hangingPunct="1">
        <a:lnSpc>
          <a:spcPct val="80000"/>
        </a:lnSpc>
        <a:spcBef>
          <a:spcPct val="0"/>
        </a:spcBef>
        <a:buNone/>
        <a:defRPr sz="4200" b="1" kern="1200">
          <a:solidFill>
            <a:schemeClr val="accent1"/>
          </a:solidFill>
          <a:latin typeface="Calibri" panose="020F0502020204030204" pitchFamily="34" charset="0"/>
          <a:ea typeface="+mj-ea"/>
          <a:cs typeface="Calibri" panose="020F0502020204030204" pitchFamily="34" charset="0"/>
        </a:defRPr>
      </a:lvl1pPr>
    </p:titleStyle>
    <p:bodyStyle>
      <a:lvl1pPr marL="185738" indent="-185738" algn="l" defTabSz="914400" rtl="0" eaLnBrk="1" latinLnBrk="0" hangingPunct="1">
        <a:lnSpc>
          <a:spcPct val="90000"/>
        </a:lnSpc>
        <a:spcBef>
          <a:spcPts val="1000"/>
        </a:spcBef>
        <a:buClr>
          <a:schemeClr val="accent1"/>
        </a:buClr>
        <a:buFont typeface="Arial" panose="020B0604020202020204" pitchFamily="34" charset="0"/>
        <a:buChar char="•"/>
        <a:tabLst/>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6584" userDrawn="1">
          <p15:clr>
            <a:srgbClr val="F26B43"/>
          </p15:clr>
        </p15:guide>
        <p15:guide id="3" orient="horz" pos="1139" userDrawn="1">
          <p15:clr>
            <a:srgbClr val="F26B43"/>
          </p15:clr>
        </p15:guide>
        <p15:guide id="4" orient="horz" pos="399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cetpartnership.e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etpartnership.eu/index.php/calls/joint-call-2025/fundig-organisations" TargetMode="External"/><Relationship Id="rId2" Type="http://schemas.openxmlformats.org/officeDocument/2006/relationships/hyperlink" Target="https://cetpartnership.eu/index.php/calls/joint-call-2025/document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research4impact.eu/cetp-impact-network/"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AA95D-2D7D-0BEC-66AD-2A5DD8A4A5FE}"/>
              </a:ext>
            </a:extLst>
          </p:cNvPr>
          <p:cNvSpPr>
            <a:spLocks noGrp="1"/>
          </p:cNvSpPr>
          <p:nvPr>
            <p:ph type="ctrTitle"/>
          </p:nvPr>
        </p:nvSpPr>
        <p:spPr/>
        <p:txBody>
          <a:bodyPr/>
          <a:lstStyle/>
          <a:p>
            <a:r>
              <a:rPr lang="sv-SE" sz="4800" dirty="0"/>
              <a:t>Clean Energy Transition Partnership</a:t>
            </a:r>
            <a:br>
              <a:rPr lang="sv-SE" sz="4800" dirty="0"/>
            </a:br>
            <a:r>
              <a:rPr lang="sv-SE" sz="4800" b="0" dirty="0"/>
              <a:t>Call </a:t>
            </a:r>
            <a:r>
              <a:rPr lang="sv-SE" sz="4800" b="0" dirty="0" err="1"/>
              <a:t>Module</a:t>
            </a:r>
            <a:r>
              <a:rPr lang="sv-SE" sz="4800" b="0" dirty="0"/>
              <a:t> 7: </a:t>
            </a:r>
            <a:r>
              <a:rPr lang="sv-SE" sz="4800" b="0" dirty="0" err="1"/>
              <a:t>Integrated</a:t>
            </a:r>
            <a:r>
              <a:rPr lang="sv-SE" sz="4800" b="0" dirty="0"/>
              <a:t> Regional Energy Systems</a:t>
            </a:r>
            <a:endParaRPr lang="da-DK" sz="4800" dirty="0">
              <a:latin typeface="Calibri"/>
              <a:ea typeface="Calibri"/>
              <a:cs typeface="Calibri"/>
            </a:endParaRPr>
          </a:p>
        </p:txBody>
      </p:sp>
      <p:sp>
        <p:nvSpPr>
          <p:cNvPr id="3" name="Underrubrik 2">
            <a:extLst>
              <a:ext uri="{FF2B5EF4-FFF2-40B4-BE49-F238E27FC236}">
                <a16:creationId xmlns:a16="http://schemas.microsoft.com/office/drawing/2014/main" id="{1A980D80-D213-4B8D-6521-70DB264DBF81}"/>
              </a:ext>
            </a:extLst>
          </p:cNvPr>
          <p:cNvSpPr>
            <a:spLocks noGrp="1"/>
          </p:cNvSpPr>
          <p:nvPr>
            <p:ph type="subTitle" idx="1"/>
          </p:nvPr>
        </p:nvSpPr>
        <p:spPr/>
        <p:txBody>
          <a:bodyPr/>
          <a:lstStyle/>
          <a:p>
            <a:r>
              <a:rPr lang="sv-SE" b="1" dirty="0"/>
              <a:t>Presenter: </a:t>
            </a:r>
            <a:r>
              <a:rPr lang="sv-SE" dirty="0"/>
              <a:t>Tina Ringenson, TRI5 and Swedish Energy Agency (SWEA)</a:t>
            </a:r>
          </a:p>
          <a:p>
            <a:r>
              <a:rPr lang="sv-SE" b="1" dirty="0" err="1"/>
              <a:t>Joined</a:t>
            </a:r>
            <a:r>
              <a:rPr lang="sv-SE" b="1" dirty="0"/>
              <a:t> by: </a:t>
            </a:r>
            <a:r>
              <a:rPr lang="sv-SE" dirty="0"/>
              <a:t>Angela Berger, TRI5 and The </a:t>
            </a:r>
            <a:r>
              <a:rPr lang="sv-SE" dirty="0" err="1"/>
              <a:t>Österreichische</a:t>
            </a:r>
            <a:r>
              <a:rPr lang="sv-SE" dirty="0"/>
              <a:t> </a:t>
            </a:r>
            <a:r>
              <a:rPr lang="sv-SE" dirty="0" err="1"/>
              <a:t>Forschungsförderungsgesellschaft</a:t>
            </a:r>
            <a:r>
              <a:rPr lang="sv-SE" dirty="0"/>
              <a:t> (FFG)</a:t>
            </a:r>
          </a:p>
          <a:p>
            <a:r>
              <a:rPr lang="sv-SE" dirty="0"/>
              <a:t>2025-09-16</a:t>
            </a:r>
          </a:p>
        </p:txBody>
      </p:sp>
    </p:spTree>
    <p:extLst>
      <p:ext uri="{BB962C8B-B14F-4D97-AF65-F5344CB8AC3E}">
        <p14:creationId xmlns:p14="http://schemas.microsoft.com/office/powerpoint/2010/main" val="194945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err="1">
                <a:cs typeface="Calibri"/>
              </a:rPr>
              <a:t>Dimensions</a:t>
            </a:r>
            <a:r>
              <a:rPr lang="de-DE" sz="2800" b="0" dirty="0">
                <a:cs typeface="Calibri"/>
              </a:rPr>
              <a:t> </a:t>
            </a:r>
            <a:r>
              <a:rPr lang="de-DE" sz="2800" b="0" dirty="0" err="1">
                <a:cs typeface="Calibri"/>
              </a:rPr>
              <a:t>of</a:t>
            </a:r>
            <a:r>
              <a:rPr lang="de-DE" sz="2800" b="0" dirty="0">
                <a:cs typeface="Calibri"/>
              </a:rPr>
              <a:t> </a:t>
            </a:r>
            <a:r>
              <a:rPr lang="de-DE" sz="2800" b="0" dirty="0" err="1">
                <a:cs typeface="Calibri"/>
              </a:rPr>
              <a:t>innovation</a:t>
            </a:r>
            <a:r>
              <a:rPr lang="de-DE" sz="2800" b="0" dirty="0">
                <a:cs typeface="Calibri"/>
              </a:rPr>
              <a:t> (</a:t>
            </a:r>
            <a:r>
              <a:rPr lang="de-DE" sz="2800" b="0" dirty="0" err="1">
                <a:cs typeface="Calibri"/>
              </a:rPr>
              <a:t>call</a:t>
            </a:r>
            <a:r>
              <a:rPr lang="de-DE" sz="2800" b="0" dirty="0">
                <a:cs typeface="Calibri"/>
              </a:rPr>
              <a:t> </a:t>
            </a:r>
            <a:r>
              <a:rPr lang="de-DE" sz="2800" b="0" dirty="0" err="1">
                <a:cs typeface="Calibri"/>
              </a:rPr>
              <a:t>text</a:t>
            </a:r>
            <a:r>
              <a:rPr lang="de-DE" sz="2800" b="0" dirty="0">
                <a:cs typeface="Calibri"/>
              </a:rPr>
              <a:t> </a:t>
            </a:r>
            <a:r>
              <a:rPr lang="en-US" sz="2800" b="0" dirty="0">
                <a:cs typeface="Calibri"/>
              </a:rPr>
              <a:t>chapter 2.3.2) </a:t>
            </a:r>
            <a:endParaRPr lang="de-DE" sz="2800" b="0" dirty="0">
              <a:cs typeface="Calibri"/>
            </a:endParaRPr>
          </a:p>
        </p:txBody>
      </p:sp>
      <p:pic>
        <p:nvPicPr>
          <p:cNvPr id="9" name="Platshållare för innehåll 8" descr="En bild som visar text, skärmbild, Teckensnitt&#10;&#10;AI-genererat innehåll kan vara felaktigt.">
            <a:extLst>
              <a:ext uri="{FF2B5EF4-FFF2-40B4-BE49-F238E27FC236}">
                <a16:creationId xmlns:a16="http://schemas.microsoft.com/office/drawing/2014/main" id="{60827DCF-B66A-9700-F610-AA02D8C62E4B}"/>
              </a:ext>
            </a:extLst>
          </p:cNvPr>
          <p:cNvPicPr>
            <a:picLocks noGrp="1" noChangeAspect="1"/>
          </p:cNvPicPr>
          <p:nvPr>
            <p:ph sz="half" idx="1"/>
          </p:nvPr>
        </p:nvPicPr>
        <p:blipFill>
          <a:blip r:embed="rId3"/>
          <a:stretch>
            <a:fillRect/>
          </a:stretch>
        </p:blipFill>
        <p:spPr>
          <a:xfrm>
            <a:off x="1640943" y="1934679"/>
            <a:ext cx="6934370" cy="3728960"/>
          </a:xfrm>
        </p:spPr>
      </p:pic>
      <p:sp>
        <p:nvSpPr>
          <p:cNvPr id="3" name="Textfeld 2">
            <a:extLst>
              <a:ext uri="{FF2B5EF4-FFF2-40B4-BE49-F238E27FC236}">
                <a16:creationId xmlns:a16="http://schemas.microsoft.com/office/drawing/2014/main" id="{2B1713F8-A711-6B93-610B-3237F0F7CB5D}"/>
              </a:ext>
            </a:extLst>
          </p:cNvPr>
          <p:cNvSpPr txBox="1"/>
          <p:nvPr/>
        </p:nvSpPr>
        <p:spPr>
          <a:xfrm>
            <a:off x="848359" y="6268453"/>
            <a:ext cx="6951903" cy="369332"/>
          </a:xfrm>
          <a:prstGeom prst="rect">
            <a:avLst/>
          </a:prstGeom>
          <a:noFill/>
        </p:spPr>
        <p:txBody>
          <a:bodyPr wrap="none" rtlCol="0">
            <a:spAutoFit/>
          </a:bodyPr>
          <a:lstStyle/>
          <a:p>
            <a:r>
              <a:rPr lang="de-DE" dirty="0" err="1"/>
              <a:t>For</a:t>
            </a:r>
            <a:r>
              <a:rPr lang="de-DE" dirty="0"/>
              <a:t> </a:t>
            </a:r>
            <a:r>
              <a:rPr lang="de-DE" dirty="0" err="1"/>
              <a:t>the</a:t>
            </a:r>
            <a:r>
              <a:rPr lang="de-DE" dirty="0"/>
              <a:t> </a:t>
            </a:r>
            <a:r>
              <a:rPr lang="de-DE" dirty="0" err="1"/>
              <a:t>description</a:t>
            </a:r>
            <a:r>
              <a:rPr lang="de-DE" dirty="0"/>
              <a:t> </a:t>
            </a:r>
            <a:r>
              <a:rPr lang="de-DE" dirty="0" err="1"/>
              <a:t>see</a:t>
            </a:r>
            <a:r>
              <a:rPr lang="de-DE" dirty="0"/>
              <a:t> Call Text </a:t>
            </a:r>
            <a:r>
              <a:rPr lang="de-DE" dirty="0" err="1"/>
              <a:t>chapter</a:t>
            </a:r>
            <a:r>
              <a:rPr lang="de-DE" dirty="0"/>
              <a:t> 2.3.2 </a:t>
            </a:r>
            <a:r>
              <a:rPr lang="en-GB"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Dimensions of innovation</a:t>
            </a:r>
            <a:r>
              <a:rPr lang="de-DE" dirty="0"/>
              <a:t> </a:t>
            </a:r>
            <a:endParaRPr lang="de-AT" dirty="0"/>
          </a:p>
        </p:txBody>
      </p:sp>
    </p:spTree>
    <p:extLst>
      <p:ext uri="{BB962C8B-B14F-4D97-AF65-F5344CB8AC3E}">
        <p14:creationId xmlns:p14="http://schemas.microsoft.com/office/powerpoint/2010/main" val="84735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E2D63F-F5B8-40B6-8857-7695E0A54448}"/>
              </a:ext>
            </a:extLst>
          </p:cNvPr>
          <p:cNvSpPr>
            <a:spLocks noGrp="1"/>
          </p:cNvSpPr>
          <p:nvPr>
            <p:ph type="sldNum" sz="quarter" idx="4"/>
          </p:nvPr>
        </p:nvSpPr>
        <p:spPr>
          <a:prstGeom prst="rect">
            <a:avLst/>
          </a:prstGeom>
          <a:noFill/>
          <a:ln>
            <a:noFill/>
          </a:ln>
        </p:spPr>
        <p:txBody>
          <a:bodyPr spcFirstLastPara="1" wrap="square" lIns="0" tIns="0" rIns="0" bIns="0" anchor="ctr" anchorCtr="0">
            <a:noAutofit/>
          </a:bodyPr>
          <a:lstStyle>
            <a:defPPr>
              <a:defRPr lang="en-US"/>
            </a:defPPr>
            <a:lvl1pPr marL="0" lvl="0" algn="r" defTabSz="914400" rtl="0" eaLnBrk="1" latinLnBrk="0" hangingPunct="1">
              <a:buNone/>
              <a:defRPr sz="1733" kern="1200">
                <a:solidFill>
                  <a:schemeClr val="lt1"/>
                </a:solidFill>
                <a:latin typeface="Fira Sans SemiBold"/>
                <a:ea typeface="Fira Sans SemiBold"/>
                <a:cs typeface="Fira Sans SemiBold"/>
                <a:sym typeface="Fira Sans SemiBold"/>
              </a:defRPr>
            </a:lvl1pPr>
            <a:lvl2pPr marL="457200" lvl="1" algn="r" defTabSz="914400" rtl="0" eaLnBrk="1" latinLnBrk="0" hangingPunct="1">
              <a:buNone/>
              <a:defRPr sz="1733" kern="1200">
                <a:solidFill>
                  <a:schemeClr val="lt1"/>
                </a:solidFill>
                <a:latin typeface="Fira Sans SemiBold"/>
                <a:ea typeface="Fira Sans SemiBold"/>
                <a:cs typeface="Fira Sans SemiBold"/>
                <a:sym typeface="Fira Sans SemiBold"/>
              </a:defRPr>
            </a:lvl2pPr>
            <a:lvl3pPr marL="914400" lvl="2" algn="r" defTabSz="914400" rtl="0" eaLnBrk="1" latinLnBrk="0" hangingPunct="1">
              <a:buNone/>
              <a:defRPr sz="1733" kern="1200">
                <a:solidFill>
                  <a:schemeClr val="lt1"/>
                </a:solidFill>
                <a:latin typeface="Fira Sans SemiBold"/>
                <a:ea typeface="Fira Sans SemiBold"/>
                <a:cs typeface="Fira Sans SemiBold"/>
                <a:sym typeface="Fira Sans SemiBold"/>
              </a:defRPr>
            </a:lvl3pPr>
            <a:lvl4pPr marL="1371600" lvl="3" algn="r" defTabSz="914400" rtl="0" eaLnBrk="1" latinLnBrk="0" hangingPunct="1">
              <a:buNone/>
              <a:defRPr sz="1733" kern="1200">
                <a:solidFill>
                  <a:schemeClr val="lt1"/>
                </a:solidFill>
                <a:latin typeface="Fira Sans SemiBold"/>
                <a:ea typeface="Fira Sans SemiBold"/>
                <a:cs typeface="Fira Sans SemiBold"/>
                <a:sym typeface="Fira Sans SemiBold"/>
              </a:defRPr>
            </a:lvl4pPr>
            <a:lvl5pPr marL="1828800" lvl="4" algn="r" defTabSz="914400" rtl="0" eaLnBrk="1" latinLnBrk="0" hangingPunct="1">
              <a:buNone/>
              <a:defRPr sz="1733" kern="1200">
                <a:solidFill>
                  <a:schemeClr val="lt1"/>
                </a:solidFill>
                <a:latin typeface="Fira Sans SemiBold"/>
                <a:ea typeface="Fira Sans SemiBold"/>
                <a:cs typeface="Fira Sans SemiBold"/>
                <a:sym typeface="Fira Sans SemiBold"/>
              </a:defRPr>
            </a:lvl5pPr>
            <a:lvl6pPr marL="2286000" lvl="5" algn="r" defTabSz="914400" rtl="0" eaLnBrk="1" latinLnBrk="0" hangingPunct="1">
              <a:buNone/>
              <a:defRPr sz="1733" kern="1200">
                <a:solidFill>
                  <a:schemeClr val="lt1"/>
                </a:solidFill>
                <a:latin typeface="Fira Sans SemiBold"/>
                <a:ea typeface="Fira Sans SemiBold"/>
                <a:cs typeface="Fira Sans SemiBold"/>
                <a:sym typeface="Fira Sans SemiBold"/>
              </a:defRPr>
            </a:lvl6pPr>
            <a:lvl7pPr marL="2743200" lvl="6" algn="r" defTabSz="914400" rtl="0" eaLnBrk="1" latinLnBrk="0" hangingPunct="1">
              <a:buNone/>
              <a:defRPr sz="1733" kern="1200">
                <a:solidFill>
                  <a:schemeClr val="lt1"/>
                </a:solidFill>
                <a:latin typeface="Fira Sans SemiBold"/>
                <a:ea typeface="Fira Sans SemiBold"/>
                <a:cs typeface="Fira Sans SemiBold"/>
                <a:sym typeface="Fira Sans SemiBold"/>
              </a:defRPr>
            </a:lvl7pPr>
            <a:lvl8pPr marL="3200400" lvl="7" algn="r" defTabSz="914400" rtl="0" eaLnBrk="1" latinLnBrk="0" hangingPunct="1">
              <a:buNone/>
              <a:defRPr sz="1733" kern="1200">
                <a:solidFill>
                  <a:schemeClr val="lt1"/>
                </a:solidFill>
                <a:latin typeface="Fira Sans SemiBold"/>
                <a:ea typeface="Fira Sans SemiBold"/>
                <a:cs typeface="Fira Sans SemiBold"/>
                <a:sym typeface="Fira Sans SemiBold"/>
              </a:defRPr>
            </a:lvl8pPr>
            <a:lvl9pPr marL="3657600" lvl="8" algn="r" defTabSz="914400" rtl="0" eaLnBrk="1" latinLnBrk="0" hangingPunct="1">
              <a:buNone/>
              <a:defRPr sz="1733" kern="1200">
                <a:solidFill>
                  <a:schemeClr val="lt1"/>
                </a:solidFill>
                <a:latin typeface="Fira Sans SemiBold"/>
                <a:ea typeface="Fira Sans SemiBold"/>
                <a:cs typeface="Fira Sans SemiBold"/>
                <a:sym typeface="Fira Sans SemiBold"/>
              </a:defRPr>
            </a:lvl9pPr>
          </a:lstStyle>
          <a:p>
            <a:fld id="{00000000-1234-1234-1234-123412341234}" type="slidenum">
              <a:rPr lang="en" smtClean="0"/>
              <a:pPr/>
              <a:t>11</a:t>
            </a:fld>
            <a:endParaRPr lang="es-ES"/>
          </a:p>
        </p:txBody>
      </p:sp>
      <p:graphicFrame>
        <p:nvGraphicFramePr>
          <p:cNvPr id="7" name="Table 7">
            <a:extLst>
              <a:ext uri="{FF2B5EF4-FFF2-40B4-BE49-F238E27FC236}">
                <a16:creationId xmlns:a16="http://schemas.microsoft.com/office/drawing/2014/main" id="{E5063FF7-1E31-443C-9773-15AA3E785C35}"/>
              </a:ext>
            </a:extLst>
          </p:cNvPr>
          <p:cNvGraphicFramePr>
            <a:graphicFrameLocks noGrp="1"/>
          </p:cNvGraphicFramePr>
          <p:nvPr>
            <p:extLst>
              <p:ext uri="{D42A27DB-BD31-4B8C-83A1-F6EECF244321}">
                <p14:modId xmlns:p14="http://schemas.microsoft.com/office/powerpoint/2010/main" val="2527482446"/>
              </p:ext>
            </p:extLst>
          </p:nvPr>
        </p:nvGraphicFramePr>
        <p:xfrm>
          <a:off x="151073" y="892708"/>
          <a:ext cx="10551271" cy="5354524"/>
        </p:xfrm>
        <a:graphic>
          <a:graphicData uri="http://schemas.openxmlformats.org/drawingml/2006/table">
            <a:tbl>
              <a:tblPr firstRow="1" bandRow="1">
                <a:tableStyleId>{5C22544A-7EE6-4342-B048-85BDC9FD1C3A}</a:tableStyleId>
              </a:tblPr>
              <a:tblGrid>
                <a:gridCol w="1163215">
                  <a:extLst>
                    <a:ext uri="{9D8B030D-6E8A-4147-A177-3AD203B41FA5}">
                      <a16:colId xmlns:a16="http://schemas.microsoft.com/office/drawing/2014/main" val="1256375299"/>
                    </a:ext>
                  </a:extLst>
                </a:gridCol>
                <a:gridCol w="6576420">
                  <a:extLst>
                    <a:ext uri="{9D8B030D-6E8A-4147-A177-3AD203B41FA5}">
                      <a16:colId xmlns:a16="http://schemas.microsoft.com/office/drawing/2014/main" val="3903457239"/>
                    </a:ext>
                  </a:extLst>
                </a:gridCol>
                <a:gridCol w="2811636">
                  <a:extLst>
                    <a:ext uri="{9D8B030D-6E8A-4147-A177-3AD203B41FA5}">
                      <a16:colId xmlns:a16="http://schemas.microsoft.com/office/drawing/2014/main" val="3972294421"/>
                    </a:ext>
                  </a:extLst>
                </a:gridCol>
              </a:tblGrid>
              <a:tr h="411972">
                <a:tc gridSpan="3">
                  <a:txBody>
                    <a:bodyPr/>
                    <a:lstStyle/>
                    <a:p>
                      <a:pPr>
                        <a:buNone/>
                      </a:pPr>
                      <a:r>
                        <a:rPr lang="en-US" dirty="0"/>
                        <a:t>Technological Readiness Levels as defined by the European Commission</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927902"/>
                  </a:ext>
                </a:extLst>
              </a:tr>
              <a:tr h="411972">
                <a:tc>
                  <a:txBody>
                    <a:bodyPr/>
                    <a:lstStyle/>
                    <a:p>
                      <a:pPr lvl="0" algn="l">
                        <a:buNone/>
                      </a:pPr>
                      <a:r>
                        <a:rPr lang="en-US" sz="1850" b="0" i="0" u="none" strike="noStrike" noProof="0" dirty="0">
                          <a:solidFill>
                            <a:srgbClr val="766A6E"/>
                          </a:solidFill>
                          <a:latin typeface="Calibri"/>
                        </a:rPr>
                        <a:t>TRL1</a:t>
                      </a:r>
                    </a:p>
                  </a:txBody>
                  <a:tcPr/>
                </a:tc>
                <a:tc>
                  <a:txBody>
                    <a:bodyPr/>
                    <a:lstStyle/>
                    <a:p>
                      <a:pPr lvl="0" algn="l">
                        <a:buNone/>
                      </a:pPr>
                      <a:r>
                        <a:rPr lang="en-US" sz="1850" b="0" i="0" u="none" strike="noStrike" noProof="0" dirty="0">
                          <a:solidFill>
                            <a:srgbClr val="847162"/>
                          </a:solidFill>
                          <a:latin typeface="Calibri"/>
                        </a:rPr>
                        <a:t>Basic principles observed</a:t>
                      </a:r>
                    </a:p>
                  </a:txBody>
                  <a:tcPr/>
                </a:tc>
                <a:tc rowSpan="3">
                  <a:txBody>
                    <a:bodyPr/>
                    <a:lstStyle/>
                    <a:p>
                      <a:pPr>
                        <a:buNone/>
                      </a:pPr>
                      <a:endParaRPr lang="en-US" dirty="0">
                        <a:solidFill>
                          <a:srgbClr val="847162"/>
                        </a:solidFill>
                      </a:endParaRPr>
                    </a:p>
                    <a:p>
                      <a:pPr lvl="0">
                        <a:buNone/>
                      </a:pPr>
                      <a:r>
                        <a:rPr lang="en-US" dirty="0">
                          <a:solidFill>
                            <a:srgbClr val="847162"/>
                          </a:solidFill>
                        </a:rPr>
                        <a:t>Feasibility studies</a:t>
                      </a:r>
                    </a:p>
                  </a:txBody>
                  <a:tcPr/>
                </a:tc>
                <a:extLst>
                  <a:ext uri="{0D108BD9-81ED-4DB2-BD59-A6C34878D82A}">
                    <a16:rowId xmlns:a16="http://schemas.microsoft.com/office/drawing/2014/main" val="906862718"/>
                  </a:ext>
                </a:extLst>
              </a:tr>
              <a:tr h="401672">
                <a:tc>
                  <a:txBody>
                    <a:bodyPr/>
                    <a:lstStyle/>
                    <a:p>
                      <a:pPr>
                        <a:buNone/>
                      </a:pPr>
                      <a:r>
                        <a:rPr lang="en-US" dirty="0">
                          <a:solidFill>
                            <a:srgbClr val="766A6E"/>
                          </a:solidFill>
                        </a:rPr>
                        <a:t>TRL2</a:t>
                      </a:r>
                    </a:p>
                  </a:txBody>
                  <a:tcPr/>
                </a:tc>
                <a:tc>
                  <a:txBody>
                    <a:bodyPr/>
                    <a:lstStyle/>
                    <a:p>
                      <a:pPr lvl="0" algn="l">
                        <a:buNone/>
                      </a:pPr>
                      <a:r>
                        <a:rPr lang="en-US" sz="1850" b="0" i="0" u="none" strike="noStrike" noProof="0" dirty="0">
                          <a:solidFill>
                            <a:srgbClr val="766A6E"/>
                          </a:solidFill>
                          <a:latin typeface="Calibri"/>
                        </a:rPr>
                        <a:t>Technology concept formulated</a:t>
                      </a:r>
                      <a:endParaRPr lang="en-US" dirty="0">
                        <a:solidFill>
                          <a:srgbClr val="766A6E"/>
                        </a:solidFill>
                      </a:endParaRPr>
                    </a:p>
                  </a:txBody>
                  <a:tcPr/>
                </a:tc>
                <a:tc vMerge="1">
                  <a:txBody>
                    <a:bodyPr/>
                    <a:lstStyle/>
                    <a:p>
                      <a:endParaRPr lang="en-US"/>
                    </a:p>
                  </a:txBody>
                  <a:tcPr/>
                </a:tc>
                <a:extLst>
                  <a:ext uri="{0D108BD9-81ED-4DB2-BD59-A6C34878D82A}">
                    <a16:rowId xmlns:a16="http://schemas.microsoft.com/office/drawing/2014/main" val="1138479221"/>
                  </a:ext>
                </a:extLst>
              </a:tr>
              <a:tr h="401672">
                <a:tc>
                  <a:txBody>
                    <a:bodyPr/>
                    <a:lstStyle/>
                    <a:p>
                      <a:pPr>
                        <a:buNone/>
                      </a:pPr>
                      <a:r>
                        <a:rPr lang="en-US" dirty="0">
                          <a:solidFill>
                            <a:srgbClr val="766A6E"/>
                          </a:solidFill>
                        </a:rPr>
                        <a:t>TRL3</a:t>
                      </a:r>
                    </a:p>
                  </a:txBody>
                  <a:tcPr/>
                </a:tc>
                <a:tc>
                  <a:txBody>
                    <a:bodyPr/>
                    <a:lstStyle/>
                    <a:p>
                      <a:pPr lvl="0" algn="l">
                        <a:buNone/>
                      </a:pPr>
                      <a:r>
                        <a:rPr lang="en-US" sz="1850" b="0" i="0" u="none" strike="noStrike" noProof="0" dirty="0">
                          <a:solidFill>
                            <a:srgbClr val="766A6E"/>
                          </a:solidFill>
                          <a:latin typeface="Calibri"/>
                        </a:rPr>
                        <a:t>Experimental proof of concept</a:t>
                      </a:r>
                      <a:endParaRPr lang="en-US" dirty="0">
                        <a:solidFill>
                          <a:srgbClr val="766A6E"/>
                        </a:solidFill>
                      </a:endParaRPr>
                    </a:p>
                  </a:txBody>
                  <a:tcPr/>
                </a:tc>
                <a:tc vMerge="1">
                  <a:txBody>
                    <a:bodyPr/>
                    <a:lstStyle/>
                    <a:p>
                      <a:endParaRPr lang="en-US"/>
                    </a:p>
                  </a:txBody>
                  <a:tcPr/>
                </a:tc>
                <a:extLst>
                  <a:ext uri="{0D108BD9-81ED-4DB2-BD59-A6C34878D82A}">
                    <a16:rowId xmlns:a16="http://schemas.microsoft.com/office/drawing/2014/main" val="1454707519"/>
                  </a:ext>
                </a:extLst>
              </a:tr>
              <a:tr h="401672">
                <a:tc>
                  <a:txBody>
                    <a:bodyPr/>
                    <a:lstStyle/>
                    <a:p>
                      <a:pPr>
                        <a:buNone/>
                      </a:pPr>
                      <a:r>
                        <a:rPr lang="en-US" dirty="0"/>
                        <a:t>TRL4</a:t>
                      </a:r>
                    </a:p>
                  </a:txBody>
                  <a:tcPr/>
                </a:tc>
                <a:tc>
                  <a:txBody>
                    <a:bodyPr/>
                    <a:lstStyle/>
                    <a:p>
                      <a:pPr lvl="0" algn="l">
                        <a:buNone/>
                      </a:pPr>
                      <a:r>
                        <a:rPr lang="en-US" sz="1850" b="0" i="0" u="none" strike="noStrike" noProof="0" dirty="0">
                          <a:solidFill>
                            <a:srgbClr val="1D1D1B"/>
                          </a:solidFill>
                          <a:latin typeface="Calibri"/>
                        </a:rPr>
                        <a:t>Technology validated in lab</a:t>
                      </a:r>
                      <a:endParaRPr lang="en-US" dirty="0"/>
                    </a:p>
                  </a:txBody>
                  <a:tcPr/>
                </a:tc>
                <a:tc rowSpan="3">
                  <a:txBody>
                    <a:bodyPr/>
                    <a:lstStyle/>
                    <a:p>
                      <a:pPr>
                        <a:buNone/>
                      </a:pPr>
                      <a:endParaRPr lang="en-US"/>
                    </a:p>
                    <a:p>
                      <a:pPr lvl="0">
                        <a:buNone/>
                      </a:pPr>
                      <a:endParaRPr lang="en-US" dirty="0"/>
                    </a:p>
                    <a:p>
                      <a:pPr lvl="0">
                        <a:buNone/>
                      </a:pPr>
                      <a:r>
                        <a:rPr lang="en-US" dirty="0"/>
                        <a:t>Industrial research</a:t>
                      </a:r>
                    </a:p>
                  </a:txBody>
                  <a:tcPr/>
                </a:tc>
                <a:extLst>
                  <a:ext uri="{0D108BD9-81ED-4DB2-BD59-A6C34878D82A}">
                    <a16:rowId xmlns:a16="http://schemas.microsoft.com/office/drawing/2014/main" val="2233889626"/>
                  </a:ext>
                </a:extLst>
              </a:tr>
              <a:tr h="401672">
                <a:tc>
                  <a:txBody>
                    <a:bodyPr/>
                    <a:lstStyle/>
                    <a:p>
                      <a:pPr>
                        <a:buNone/>
                      </a:pPr>
                      <a:r>
                        <a:rPr lang="en-US" dirty="0"/>
                        <a:t>TRL5</a:t>
                      </a:r>
                    </a:p>
                  </a:txBody>
                  <a:tcPr/>
                </a:tc>
                <a:tc>
                  <a:txBody>
                    <a:bodyPr/>
                    <a:lstStyle/>
                    <a:p>
                      <a:pPr lvl="0" algn="l">
                        <a:buNone/>
                      </a:pPr>
                      <a:r>
                        <a:rPr lang="en-US" sz="1850" b="0" i="0" u="none" strike="noStrike" noProof="0" dirty="0">
                          <a:solidFill>
                            <a:srgbClr val="1D1D1B"/>
                          </a:solidFill>
                          <a:latin typeface="Calibri"/>
                        </a:rPr>
                        <a:t>Technology validated in relevant environment (industrially relevant environment in the case of key enabling technologies)</a:t>
                      </a:r>
                      <a:endParaRPr lang="en-US" dirty="0"/>
                    </a:p>
                  </a:txBody>
                  <a:tcPr/>
                </a:tc>
                <a:tc vMerge="1">
                  <a:txBody>
                    <a:bodyPr/>
                    <a:lstStyle/>
                    <a:p>
                      <a:endParaRPr lang="en-US"/>
                    </a:p>
                  </a:txBody>
                  <a:tcPr/>
                </a:tc>
                <a:extLst>
                  <a:ext uri="{0D108BD9-81ED-4DB2-BD59-A6C34878D82A}">
                    <a16:rowId xmlns:a16="http://schemas.microsoft.com/office/drawing/2014/main" val="1257605515"/>
                  </a:ext>
                </a:extLst>
              </a:tr>
              <a:tr h="401672">
                <a:tc>
                  <a:txBody>
                    <a:bodyPr/>
                    <a:lstStyle/>
                    <a:p>
                      <a:pPr>
                        <a:buNone/>
                      </a:pPr>
                      <a:r>
                        <a:rPr lang="en-US" dirty="0"/>
                        <a:t>TRL6</a:t>
                      </a:r>
                    </a:p>
                  </a:txBody>
                  <a:tcPr/>
                </a:tc>
                <a:tc>
                  <a:txBody>
                    <a:bodyPr/>
                    <a:lstStyle/>
                    <a:p>
                      <a:pPr lvl="0" algn="l">
                        <a:buNone/>
                      </a:pPr>
                      <a:r>
                        <a:rPr lang="en-US" sz="1850" b="0" i="0" u="none" strike="noStrike" noProof="0" dirty="0">
                          <a:solidFill>
                            <a:srgbClr val="1D1D1B"/>
                          </a:solidFill>
                          <a:latin typeface="Calibri"/>
                        </a:rPr>
                        <a:t>Technology demonstrated in relevant environment (industrially relevant environment in the case of key enabling technologies)</a:t>
                      </a:r>
                      <a:endParaRPr lang="en-US" dirty="0"/>
                    </a:p>
                  </a:txBody>
                  <a:tcPr/>
                </a:tc>
                <a:tc vMerge="1">
                  <a:txBody>
                    <a:bodyPr/>
                    <a:lstStyle/>
                    <a:p>
                      <a:endParaRPr lang="en-US"/>
                    </a:p>
                  </a:txBody>
                  <a:tcPr/>
                </a:tc>
                <a:extLst>
                  <a:ext uri="{0D108BD9-81ED-4DB2-BD59-A6C34878D82A}">
                    <a16:rowId xmlns:a16="http://schemas.microsoft.com/office/drawing/2014/main" val="1396791487"/>
                  </a:ext>
                </a:extLst>
              </a:tr>
              <a:tr h="401672">
                <a:tc>
                  <a:txBody>
                    <a:bodyPr/>
                    <a:lstStyle/>
                    <a:p>
                      <a:pPr>
                        <a:buNone/>
                      </a:pPr>
                      <a:r>
                        <a:rPr lang="en-US" dirty="0"/>
                        <a:t>TRL7</a:t>
                      </a:r>
                    </a:p>
                  </a:txBody>
                  <a:tcPr/>
                </a:tc>
                <a:tc>
                  <a:txBody>
                    <a:bodyPr/>
                    <a:lstStyle/>
                    <a:p>
                      <a:pPr lvl="0" algn="l">
                        <a:buNone/>
                      </a:pPr>
                      <a:r>
                        <a:rPr lang="en-US" sz="1850" b="0" i="0" u="none" strike="noStrike" noProof="0" dirty="0">
                          <a:solidFill>
                            <a:srgbClr val="1D1D1B"/>
                          </a:solidFill>
                          <a:latin typeface="Calibri"/>
                        </a:rPr>
                        <a:t>System prototype demonstration in operational environment</a:t>
                      </a:r>
                      <a:endParaRPr lang="en-US" dirty="0"/>
                    </a:p>
                  </a:txBody>
                  <a:tcPr/>
                </a:tc>
                <a:tc rowSpan="3">
                  <a:txBody>
                    <a:bodyPr/>
                    <a:lstStyle/>
                    <a:p>
                      <a:pPr>
                        <a:buNone/>
                      </a:pPr>
                      <a:endParaRPr lang="en-US"/>
                    </a:p>
                    <a:p>
                      <a:pPr lvl="0">
                        <a:buNone/>
                      </a:pPr>
                      <a:endParaRPr lang="en-US" dirty="0"/>
                    </a:p>
                    <a:p>
                      <a:pPr lvl="0">
                        <a:buNone/>
                      </a:pPr>
                      <a:r>
                        <a:rPr lang="en-US" dirty="0"/>
                        <a:t>Experimental development</a:t>
                      </a:r>
                    </a:p>
                  </a:txBody>
                  <a:tcPr/>
                </a:tc>
                <a:extLst>
                  <a:ext uri="{0D108BD9-81ED-4DB2-BD59-A6C34878D82A}">
                    <a16:rowId xmlns:a16="http://schemas.microsoft.com/office/drawing/2014/main" val="359306510"/>
                  </a:ext>
                </a:extLst>
              </a:tr>
              <a:tr h="401672">
                <a:tc>
                  <a:txBody>
                    <a:bodyPr/>
                    <a:lstStyle/>
                    <a:p>
                      <a:pPr lvl="0">
                        <a:buNone/>
                      </a:pPr>
                      <a:r>
                        <a:rPr lang="en-US" dirty="0"/>
                        <a:t>TRL8</a:t>
                      </a:r>
                    </a:p>
                  </a:txBody>
                  <a:tcPr/>
                </a:tc>
                <a:tc>
                  <a:txBody>
                    <a:bodyPr/>
                    <a:lstStyle/>
                    <a:p>
                      <a:pPr lvl="0" algn="l">
                        <a:buNone/>
                      </a:pPr>
                      <a:r>
                        <a:rPr lang="en-US" sz="1850" b="0" i="0" u="none" strike="noStrike" noProof="0" dirty="0">
                          <a:solidFill>
                            <a:srgbClr val="1D1D1B"/>
                          </a:solidFill>
                          <a:latin typeface="Calibri"/>
                        </a:rPr>
                        <a:t>System complete and qualified</a:t>
                      </a:r>
                      <a:endParaRPr lang="en-US" dirty="0"/>
                    </a:p>
                  </a:txBody>
                  <a:tcPr/>
                </a:tc>
                <a:tc vMerge="1">
                  <a:txBody>
                    <a:bodyPr/>
                    <a:lstStyle/>
                    <a:p>
                      <a:endParaRPr lang="en-US"/>
                    </a:p>
                  </a:txBody>
                  <a:tcPr/>
                </a:tc>
                <a:extLst>
                  <a:ext uri="{0D108BD9-81ED-4DB2-BD59-A6C34878D82A}">
                    <a16:rowId xmlns:a16="http://schemas.microsoft.com/office/drawing/2014/main" val="4233329990"/>
                  </a:ext>
                </a:extLst>
              </a:tr>
              <a:tr h="401672">
                <a:tc>
                  <a:txBody>
                    <a:bodyPr/>
                    <a:lstStyle/>
                    <a:p>
                      <a:pPr lvl="0">
                        <a:buNone/>
                      </a:pPr>
                      <a:r>
                        <a:rPr lang="en-US" dirty="0"/>
                        <a:t>TRL9</a:t>
                      </a:r>
                    </a:p>
                  </a:txBody>
                  <a:tcPr/>
                </a:tc>
                <a:tc>
                  <a:txBody>
                    <a:bodyPr/>
                    <a:lstStyle/>
                    <a:p>
                      <a:pPr lvl="0" algn="l">
                        <a:buNone/>
                      </a:pPr>
                      <a:r>
                        <a:rPr lang="en-US" sz="1850" b="0" i="0" u="none" strike="noStrike" noProof="0" dirty="0">
                          <a:solidFill>
                            <a:srgbClr val="1D1D1B"/>
                          </a:solidFill>
                          <a:latin typeface="Calibri"/>
                        </a:rPr>
                        <a:t>Actual system proven in operational environment (competitive manufacturing in the case of key enabling technologies; or in space)</a:t>
                      </a:r>
                    </a:p>
                    <a:p>
                      <a:pPr lvl="0">
                        <a:buNone/>
                      </a:pPr>
                      <a:endParaRPr lang="en-US" dirty="0"/>
                    </a:p>
                  </a:txBody>
                  <a:tcPr/>
                </a:tc>
                <a:tc vMerge="1">
                  <a:txBody>
                    <a:bodyPr/>
                    <a:lstStyle/>
                    <a:p>
                      <a:endParaRPr lang="en-US"/>
                    </a:p>
                  </a:txBody>
                  <a:tcPr/>
                </a:tc>
                <a:extLst>
                  <a:ext uri="{0D108BD9-81ED-4DB2-BD59-A6C34878D82A}">
                    <a16:rowId xmlns:a16="http://schemas.microsoft.com/office/drawing/2014/main" val="140081833"/>
                  </a:ext>
                </a:extLst>
              </a:tr>
            </a:tbl>
          </a:graphicData>
        </a:graphic>
      </p:graphicFrame>
    </p:spTree>
    <p:extLst>
      <p:ext uri="{BB962C8B-B14F-4D97-AF65-F5344CB8AC3E}">
        <p14:creationId xmlns:p14="http://schemas.microsoft.com/office/powerpoint/2010/main" val="58730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err="1">
                <a:cs typeface="Calibri"/>
              </a:rPr>
              <a:t>Consortium</a:t>
            </a:r>
            <a:r>
              <a:rPr lang="de-DE" sz="2800" b="0" dirty="0">
                <a:cs typeface="Calibri"/>
              </a:rPr>
              <a:t> and </a:t>
            </a:r>
            <a:r>
              <a:rPr lang="de-DE" sz="2800" b="0" dirty="0" err="1">
                <a:cs typeface="Calibri"/>
              </a:rPr>
              <a:t>actors</a:t>
            </a:r>
            <a:endParaRPr lang="de-DE" sz="2800" b="0" dirty="0">
              <a:cs typeface="Calibri"/>
            </a:endParaRP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p:txBody>
          <a:bodyPr>
            <a:normAutofit/>
          </a:bodyPr>
          <a:lstStyle/>
          <a:p>
            <a:pPr marL="0" indent="-507365">
              <a:spcAft>
                <a:spcPts val="1200"/>
              </a:spcAft>
              <a:buNone/>
            </a:pPr>
            <a:r>
              <a:rPr lang="en-US" dirty="0"/>
              <a:t>Consortia of need owners in a shared geographical context with the intention of developing regional system level solutions. </a:t>
            </a:r>
          </a:p>
          <a:p>
            <a:pPr>
              <a:lnSpc>
                <a:spcPct val="114999"/>
              </a:lnSpc>
            </a:pPr>
            <a:r>
              <a:rPr lang="en-US" dirty="0"/>
              <a:t>Cover or involve local target groups</a:t>
            </a:r>
          </a:p>
          <a:p>
            <a:pPr>
              <a:lnSpc>
                <a:spcPct val="114999"/>
              </a:lnSpc>
            </a:pPr>
            <a:r>
              <a:rPr lang="en-US" dirty="0"/>
              <a:t>Involve distribution system operators and local or regional public authorities.</a:t>
            </a:r>
          </a:p>
          <a:p>
            <a:pPr>
              <a:lnSpc>
                <a:spcPct val="114999"/>
              </a:lnSpc>
            </a:pPr>
            <a:r>
              <a:rPr lang="en-US" dirty="0"/>
              <a:t>Specify which actors will implement the proposed solution. </a:t>
            </a:r>
          </a:p>
          <a:p>
            <a:pPr>
              <a:lnSpc>
                <a:spcPct val="114999"/>
              </a:lnSpc>
              <a:buFont typeface="Wingdings" panose="05000000000000000000" pitchFamily="2" charset="2"/>
              <a:buChar char="à"/>
            </a:pPr>
            <a:r>
              <a:rPr lang="en-US" dirty="0"/>
              <a:t>If relevant actors are not part of the Project Consortium, explain how they will be involved in the project.</a:t>
            </a:r>
          </a:p>
        </p:txBody>
      </p:sp>
    </p:spTree>
    <p:extLst>
      <p:ext uri="{BB962C8B-B14F-4D97-AF65-F5344CB8AC3E}">
        <p14:creationId xmlns:p14="http://schemas.microsoft.com/office/powerpoint/2010/main" val="273950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err="1">
                <a:cs typeface="Calibri"/>
              </a:rPr>
              <a:t>Consortium</a:t>
            </a:r>
            <a:r>
              <a:rPr lang="de-DE" sz="2800" b="0" dirty="0">
                <a:cs typeface="Calibri"/>
              </a:rPr>
              <a:t> and </a:t>
            </a:r>
            <a:r>
              <a:rPr lang="de-DE" sz="2800" b="0" dirty="0" err="1">
                <a:cs typeface="Calibri"/>
              </a:rPr>
              <a:t>actors</a:t>
            </a:r>
            <a:endParaRPr lang="de-DE" sz="2800" b="0" dirty="0">
              <a:cs typeface="Calibri"/>
            </a:endParaRP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p:txBody>
          <a:bodyPr/>
          <a:lstStyle/>
          <a:p>
            <a:pPr marL="0" indent="-507365">
              <a:spcAft>
                <a:spcPts val="1200"/>
              </a:spcAft>
              <a:buNone/>
            </a:pPr>
            <a:r>
              <a:rPr lang="en-US" dirty="0"/>
              <a:t>Consortia of need owners in a shared geographical context with the intention of developing regional system level solutions. </a:t>
            </a:r>
          </a:p>
          <a:p>
            <a:pPr marL="173990" indent="-507365">
              <a:lnSpc>
                <a:spcPct val="114999"/>
              </a:lnSpc>
            </a:pPr>
            <a:r>
              <a:rPr lang="en-US" dirty="0"/>
              <a:t>Private for-profit companies</a:t>
            </a:r>
          </a:p>
          <a:p>
            <a:pPr marL="173990" indent="-507365"/>
            <a:r>
              <a:rPr lang="en-US" dirty="0"/>
              <a:t>Innovation clusters</a:t>
            </a:r>
          </a:p>
          <a:p>
            <a:pPr marL="173990" indent="-507365"/>
            <a:r>
              <a:rPr lang="en-US" dirty="0"/>
              <a:t>Secondary and higher education establishments</a:t>
            </a:r>
          </a:p>
          <a:p>
            <a:pPr marL="173990" indent="-507365">
              <a:lnSpc>
                <a:spcPct val="114999"/>
              </a:lnSpc>
            </a:pPr>
            <a:r>
              <a:rPr lang="en-US" dirty="0"/>
              <a:t>Research </a:t>
            </a:r>
            <a:r>
              <a:rPr lang="en-US" dirty="0" err="1"/>
              <a:t>organisations</a:t>
            </a:r>
            <a:endParaRPr lang="en-US" dirty="0"/>
          </a:p>
          <a:p>
            <a:pPr marL="173990" indent="-507365">
              <a:lnSpc>
                <a:spcPct val="114999"/>
              </a:lnSpc>
            </a:pPr>
            <a:r>
              <a:rPr lang="en-US" dirty="0"/>
              <a:t>Infrastructure providers and operators</a:t>
            </a:r>
          </a:p>
          <a:p>
            <a:pPr marL="173990" indent="-507365"/>
            <a:r>
              <a:rPr lang="en-US" dirty="0"/>
              <a:t>Public bodies (municipalities, local and regional governments)</a:t>
            </a:r>
            <a:br>
              <a:rPr lang="en-US" dirty="0"/>
            </a:br>
            <a:r>
              <a:rPr lang="en-US" dirty="0"/>
              <a:t>etc.</a:t>
            </a:r>
          </a:p>
          <a:p>
            <a:pPr marL="0" indent="0">
              <a:buNone/>
            </a:pPr>
            <a:endParaRPr lang="en-US" dirty="0"/>
          </a:p>
          <a:p>
            <a:pPr marL="101600" indent="0">
              <a:lnSpc>
                <a:spcPct val="114999"/>
              </a:lnSpc>
              <a:buNone/>
            </a:pPr>
            <a:endParaRPr lang="en-US" dirty="0"/>
          </a:p>
        </p:txBody>
      </p:sp>
    </p:spTree>
    <p:extLst>
      <p:ext uri="{BB962C8B-B14F-4D97-AF65-F5344CB8AC3E}">
        <p14:creationId xmlns:p14="http://schemas.microsoft.com/office/powerpoint/2010/main" val="2640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D9D5-8D79-4133-5F05-893AD50C09FD}"/>
            </a:ext>
          </a:extLst>
        </p:cNvPr>
        <p:cNvGrpSpPr/>
        <p:nvPr/>
      </p:nvGrpSpPr>
      <p:grpSpPr>
        <a:xfrm>
          <a:off x="0" y="0"/>
          <a:ext cx="0" cy="0"/>
          <a:chOff x="0" y="0"/>
          <a:chExt cx="0" cy="0"/>
        </a:xfrm>
      </p:grpSpPr>
      <p:sp>
        <p:nvSpPr>
          <p:cNvPr id="3" name="Título 7">
            <a:extLst>
              <a:ext uri="{FF2B5EF4-FFF2-40B4-BE49-F238E27FC236}">
                <a16:creationId xmlns:a16="http://schemas.microsoft.com/office/drawing/2014/main" id="{0E0FB494-DC60-EC02-99E8-7460019BBA6C}"/>
              </a:ext>
            </a:extLst>
          </p:cNvPr>
          <p:cNvSpPr txBox="1">
            <a:spLocks/>
          </p:cNvSpPr>
          <p:nvPr/>
        </p:nvSpPr>
        <p:spPr>
          <a:xfrm>
            <a:off x="2552870" y="2831303"/>
            <a:ext cx="7295556" cy="842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b="1" dirty="0">
                <a:solidFill>
                  <a:schemeClr val="bg1"/>
                </a:solidFill>
                <a:latin typeface="+mj-lt"/>
              </a:rPr>
              <a:t>Important facts and dates</a:t>
            </a:r>
            <a:endParaRPr lang="es-ES" sz="4000" b="1" dirty="0">
              <a:solidFill>
                <a:schemeClr val="bg1"/>
              </a:solidFill>
              <a:latin typeface="+mj-lt"/>
            </a:endParaRPr>
          </a:p>
        </p:txBody>
      </p:sp>
    </p:spTree>
    <p:extLst>
      <p:ext uri="{BB962C8B-B14F-4D97-AF65-F5344CB8AC3E}">
        <p14:creationId xmlns:p14="http://schemas.microsoft.com/office/powerpoint/2010/main" val="285768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20C56DB-4E81-5109-A134-0F60E28EAAD8}"/>
              </a:ext>
            </a:extLst>
          </p:cNvPr>
          <p:cNvSpPr>
            <a:spLocks noGrp="1"/>
          </p:cNvSpPr>
          <p:nvPr>
            <p:ph type="title"/>
          </p:nvPr>
        </p:nvSpPr>
        <p:spPr/>
        <p:txBody>
          <a:bodyPr/>
          <a:lstStyle/>
          <a:p>
            <a:r>
              <a:rPr lang="sv-SE" dirty="0" err="1"/>
              <a:t>Funding</a:t>
            </a:r>
            <a:r>
              <a:rPr lang="sv-SE" dirty="0"/>
              <a:t> </a:t>
            </a:r>
            <a:r>
              <a:rPr lang="sv-SE" dirty="0" err="1"/>
              <a:t>agencies</a:t>
            </a:r>
            <a:r>
              <a:rPr lang="sv-SE" dirty="0"/>
              <a:t> </a:t>
            </a:r>
            <a:r>
              <a:rPr lang="sv-SE" dirty="0" err="1"/>
              <a:t>participating</a:t>
            </a:r>
            <a:r>
              <a:rPr lang="sv-SE" dirty="0"/>
              <a:t> in CM2025-07</a:t>
            </a:r>
          </a:p>
        </p:txBody>
      </p:sp>
      <p:sp>
        <p:nvSpPr>
          <p:cNvPr id="2" name="Platshållare för innehåll 1">
            <a:extLst>
              <a:ext uri="{FF2B5EF4-FFF2-40B4-BE49-F238E27FC236}">
                <a16:creationId xmlns:a16="http://schemas.microsoft.com/office/drawing/2014/main" id="{F50BAFF7-F20B-2C24-8EB2-ACD1A00A2F8A}"/>
              </a:ext>
            </a:extLst>
          </p:cNvPr>
          <p:cNvSpPr>
            <a:spLocks noGrp="1"/>
          </p:cNvSpPr>
          <p:nvPr>
            <p:ph sz="half" idx="1"/>
          </p:nvPr>
        </p:nvSpPr>
        <p:spPr/>
        <p:txBody>
          <a:bodyPr/>
          <a:lstStyle/>
          <a:p>
            <a:r>
              <a:rPr lang="sv-SE" dirty="0"/>
              <a:t>Not all </a:t>
            </a:r>
            <a:r>
              <a:rPr lang="sv-SE" dirty="0" err="1"/>
              <a:t>funding</a:t>
            </a:r>
            <a:r>
              <a:rPr lang="sv-SE" dirty="0"/>
              <a:t> </a:t>
            </a:r>
            <a:r>
              <a:rPr lang="sv-SE" dirty="0" err="1"/>
              <a:t>agencies</a:t>
            </a:r>
            <a:r>
              <a:rPr lang="sv-SE" dirty="0"/>
              <a:t> </a:t>
            </a:r>
            <a:r>
              <a:rPr lang="sv-SE" dirty="0" err="1"/>
              <a:t>are</a:t>
            </a:r>
            <a:r>
              <a:rPr lang="sv-SE" dirty="0"/>
              <a:t> </a:t>
            </a:r>
            <a:r>
              <a:rPr lang="sv-SE" dirty="0" err="1"/>
              <a:t>involved</a:t>
            </a:r>
            <a:r>
              <a:rPr lang="sv-SE" dirty="0"/>
              <a:t> in all call </a:t>
            </a:r>
            <a:r>
              <a:rPr lang="sv-SE" dirty="0" err="1"/>
              <a:t>modules</a:t>
            </a:r>
            <a:endParaRPr lang="sv-SE" dirty="0"/>
          </a:p>
          <a:p>
            <a:r>
              <a:rPr lang="sv-SE" dirty="0"/>
              <a:t>Three or </a:t>
            </a:r>
            <a:r>
              <a:rPr lang="sv-SE" dirty="0" err="1"/>
              <a:t>more</a:t>
            </a:r>
            <a:r>
              <a:rPr lang="sv-SE" dirty="0"/>
              <a:t> </a:t>
            </a:r>
            <a:r>
              <a:rPr lang="sv-SE" dirty="0" err="1"/>
              <a:t>participants</a:t>
            </a:r>
            <a:r>
              <a:rPr lang="sv-SE" dirty="0"/>
              <a:t> per </a:t>
            </a:r>
            <a:r>
              <a:rPr lang="sv-SE" dirty="0" err="1"/>
              <a:t>application</a:t>
            </a:r>
            <a:endParaRPr lang="sv-SE" dirty="0"/>
          </a:p>
          <a:p>
            <a:r>
              <a:rPr lang="sv-SE" dirty="0"/>
              <a:t>To be </a:t>
            </a:r>
            <a:r>
              <a:rPr lang="sv-SE" dirty="0" err="1"/>
              <a:t>able</a:t>
            </a:r>
            <a:r>
              <a:rPr lang="sv-SE" dirty="0"/>
              <a:t> to </a:t>
            </a:r>
            <a:r>
              <a:rPr lang="sv-SE" dirty="0" err="1"/>
              <a:t>apply</a:t>
            </a:r>
            <a:r>
              <a:rPr lang="sv-SE" dirty="0"/>
              <a:t> for </a:t>
            </a:r>
            <a:r>
              <a:rPr lang="sv-SE" dirty="0" err="1"/>
              <a:t>this</a:t>
            </a:r>
            <a:r>
              <a:rPr lang="sv-SE" dirty="0"/>
              <a:t> call </a:t>
            </a:r>
            <a:r>
              <a:rPr lang="sv-SE" dirty="0" err="1"/>
              <a:t>module</a:t>
            </a:r>
            <a:r>
              <a:rPr lang="sv-SE" dirty="0"/>
              <a:t>, </a:t>
            </a:r>
            <a:r>
              <a:rPr lang="sv-SE" b="1" dirty="0"/>
              <a:t>at </a:t>
            </a:r>
            <a:r>
              <a:rPr lang="sv-SE" b="1" dirty="0" err="1"/>
              <a:t>least</a:t>
            </a:r>
            <a:r>
              <a:rPr lang="sv-SE" b="1" dirty="0"/>
              <a:t> </a:t>
            </a:r>
            <a:r>
              <a:rPr lang="sv-SE" b="1" dirty="0" err="1"/>
              <a:t>two</a:t>
            </a:r>
            <a:r>
              <a:rPr lang="sv-SE" dirty="0"/>
              <a:t> </a:t>
            </a:r>
            <a:r>
              <a:rPr lang="sv-SE" dirty="0" err="1"/>
              <a:t>of</a:t>
            </a:r>
            <a:r>
              <a:rPr lang="sv-SE" dirty="0"/>
              <a:t> the </a:t>
            </a:r>
            <a:r>
              <a:rPr lang="sv-SE" dirty="0" err="1"/>
              <a:t>participants</a:t>
            </a:r>
            <a:r>
              <a:rPr lang="sv-SE" dirty="0"/>
              <a:t> in the </a:t>
            </a:r>
            <a:r>
              <a:rPr lang="sv-SE" dirty="0" err="1"/>
              <a:t>project</a:t>
            </a:r>
            <a:r>
              <a:rPr lang="sv-SE" dirty="0"/>
              <a:t> </a:t>
            </a:r>
            <a:r>
              <a:rPr lang="sv-SE" dirty="0" err="1"/>
              <a:t>consortium</a:t>
            </a:r>
            <a:r>
              <a:rPr lang="sv-SE" dirty="0"/>
              <a:t> </a:t>
            </a:r>
            <a:r>
              <a:rPr lang="sv-SE" dirty="0" err="1"/>
              <a:t>need</a:t>
            </a:r>
            <a:r>
              <a:rPr lang="sv-SE" dirty="0"/>
              <a:t> to be </a:t>
            </a:r>
            <a:r>
              <a:rPr lang="sv-SE" dirty="0" err="1"/>
              <a:t>based</a:t>
            </a:r>
            <a:r>
              <a:rPr lang="sv-SE" dirty="0"/>
              <a:t> in a country </a:t>
            </a:r>
            <a:r>
              <a:rPr lang="sv-SE" dirty="0" err="1"/>
              <a:t>with</a:t>
            </a:r>
            <a:r>
              <a:rPr lang="sv-SE" dirty="0"/>
              <a:t> a </a:t>
            </a:r>
            <a:r>
              <a:rPr lang="sv-SE" b="1" dirty="0" err="1"/>
              <a:t>funding</a:t>
            </a:r>
            <a:r>
              <a:rPr lang="sv-SE" b="1" dirty="0"/>
              <a:t> </a:t>
            </a:r>
            <a:r>
              <a:rPr lang="sv-SE" b="1" dirty="0" err="1"/>
              <a:t>agency</a:t>
            </a:r>
            <a:r>
              <a:rPr lang="sv-SE" b="1" dirty="0"/>
              <a:t> </a:t>
            </a:r>
            <a:r>
              <a:rPr lang="sv-SE" b="1" dirty="0" err="1"/>
              <a:t>that</a:t>
            </a:r>
            <a:r>
              <a:rPr lang="sv-SE" b="1" dirty="0"/>
              <a:t> </a:t>
            </a:r>
            <a:r>
              <a:rPr lang="sv-SE" b="1" dirty="0" err="1"/>
              <a:t>participates</a:t>
            </a:r>
            <a:r>
              <a:rPr lang="sv-SE" b="1" dirty="0"/>
              <a:t> in </a:t>
            </a:r>
            <a:r>
              <a:rPr lang="sv-SE" b="1" dirty="0" err="1"/>
              <a:t>this</a:t>
            </a:r>
            <a:r>
              <a:rPr lang="sv-SE" b="1" dirty="0"/>
              <a:t> call </a:t>
            </a:r>
            <a:r>
              <a:rPr lang="sv-SE" b="1" dirty="0" err="1"/>
              <a:t>module</a:t>
            </a:r>
            <a:endParaRPr lang="sv-SE" b="1" dirty="0"/>
          </a:p>
          <a:p>
            <a:r>
              <a:rPr lang="sv-SE" dirty="0"/>
              <a:t>Different </a:t>
            </a:r>
            <a:r>
              <a:rPr lang="sv-SE" dirty="0" err="1"/>
              <a:t>funding</a:t>
            </a:r>
            <a:r>
              <a:rPr lang="sv-SE" dirty="0"/>
              <a:t> </a:t>
            </a:r>
            <a:r>
              <a:rPr lang="sv-SE" dirty="0" err="1"/>
              <a:t>agencies</a:t>
            </a:r>
            <a:r>
              <a:rPr lang="sv-SE" dirty="0"/>
              <a:t> </a:t>
            </a:r>
            <a:r>
              <a:rPr lang="sv-SE" dirty="0" err="1"/>
              <a:t>have</a:t>
            </a:r>
            <a:r>
              <a:rPr lang="sv-SE" dirty="0"/>
              <a:t> different </a:t>
            </a:r>
            <a:r>
              <a:rPr lang="sv-SE" dirty="0" err="1"/>
              <a:t>rules</a:t>
            </a:r>
            <a:r>
              <a:rPr lang="sv-SE" dirty="0"/>
              <a:t> – </a:t>
            </a:r>
            <a:r>
              <a:rPr lang="sv-SE" dirty="0" err="1"/>
              <a:t>please</a:t>
            </a:r>
            <a:r>
              <a:rPr lang="sv-SE" dirty="0"/>
              <a:t> check </a:t>
            </a:r>
            <a:r>
              <a:rPr lang="sv-SE" dirty="0" err="1"/>
              <a:t>yours</a:t>
            </a:r>
            <a:r>
              <a:rPr lang="sv-SE" dirty="0"/>
              <a:t>!</a:t>
            </a:r>
          </a:p>
          <a:p>
            <a:pPr lvl="8"/>
            <a:endParaRPr lang="sv-SE" dirty="0"/>
          </a:p>
          <a:p>
            <a:endParaRPr lang="sv-SE" dirty="0"/>
          </a:p>
        </p:txBody>
      </p:sp>
    </p:spTree>
    <p:extLst>
      <p:ext uri="{BB962C8B-B14F-4D97-AF65-F5344CB8AC3E}">
        <p14:creationId xmlns:p14="http://schemas.microsoft.com/office/powerpoint/2010/main" val="160486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20C56DB-4E81-5109-A134-0F60E28EAAD8}"/>
              </a:ext>
            </a:extLst>
          </p:cNvPr>
          <p:cNvSpPr>
            <a:spLocks noGrp="1"/>
          </p:cNvSpPr>
          <p:nvPr>
            <p:ph type="title"/>
          </p:nvPr>
        </p:nvSpPr>
        <p:spPr/>
        <p:txBody>
          <a:bodyPr/>
          <a:lstStyle/>
          <a:p>
            <a:r>
              <a:rPr lang="sv-SE" dirty="0" err="1"/>
              <a:t>Countries</a:t>
            </a:r>
            <a:r>
              <a:rPr lang="sv-SE" dirty="0"/>
              <a:t> </a:t>
            </a:r>
            <a:r>
              <a:rPr lang="sv-SE" dirty="0" err="1"/>
              <a:t>with</a:t>
            </a:r>
            <a:r>
              <a:rPr lang="sv-SE" dirty="0"/>
              <a:t> </a:t>
            </a:r>
            <a:r>
              <a:rPr lang="sv-SE" dirty="0" err="1"/>
              <a:t>funding</a:t>
            </a:r>
            <a:r>
              <a:rPr lang="sv-SE" dirty="0"/>
              <a:t> agents in CM2025-07</a:t>
            </a:r>
          </a:p>
        </p:txBody>
      </p:sp>
      <p:sp>
        <p:nvSpPr>
          <p:cNvPr id="2" name="Platshållare för innehåll 1">
            <a:extLst>
              <a:ext uri="{FF2B5EF4-FFF2-40B4-BE49-F238E27FC236}">
                <a16:creationId xmlns:a16="http://schemas.microsoft.com/office/drawing/2014/main" id="{F50BAFF7-F20B-2C24-8EB2-ACD1A00A2F8A}"/>
              </a:ext>
            </a:extLst>
          </p:cNvPr>
          <p:cNvSpPr>
            <a:spLocks noGrp="1"/>
          </p:cNvSpPr>
          <p:nvPr>
            <p:ph sz="half" idx="1"/>
          </p:nvPr>
        </p:nvSpPr>
        <p:spPr/>
        <p:txBody>
          <a:bodyPr>
            <a:normAutofit/>
          </a:bodyPr>
          <a:lstStyle/>
          <a:p>
            <a:r>
              <a:rPr lang="sv-SE" dirty="0" err="1"/>
              <a:t>Austria</a:t>
            </a:r>
            <a:endParaRPr lang="sv-SE" dirty="0"/>
          </a:p>
          <a:p>
            <a:r>
              <a:rPr lang="sv-SE" dirty="0" err="1"/>
              <a:t>Belgium</a:t>
            </a:r>
            <a:endParaRPr lang="sv-SE" dirty="0"/>
          </a:p>
          <a:p>
            <a:r>
              <a:rPr lang="sv-SE" dirty="0" err="1"/>
              <a:t>Czech</a:t>
            </a:r>
            <a:r>
              <a:rPr lang="sv-SE" dirty="0"/>
              <a:t> </a:t>
            </a:r>
            <a:r>
              <a:rPr lang="sv-SE" dirty="0" err="1"/>
              <a:t>Republic</a:t>
            </a:r>
            <a:endParaRPr lang="sv-SE" dirty="0"/>
          </a:p>
          <a:p>
            <a:r>
              <a:rPr lang="sv-SE" dirty="0" err="1"/>
              <a:t>Denmark</a:t>
            </a:r>
            <a:endParaRPr lang="sv-SE" dirty="0"/>
          </a:p>
          <a:p>
            <a:r>
              <a:rPr lang="sv-SE" dirty="0"/>
              <a:t>Estonia</a:t>
            </a:r>
          </a:p>
          <a:p>
            <a:r>
              <a:rPr lang="sv-SE" dirty="0"/>
              <a:t>Finland</a:t>
            </a:r>
          </a:p>
          <a:p>
            <a:r>
              <a:rPr lang="sv-SE" dirty="0" err="1"/>
              <a:t>Germany</a:t>
            </a:r>
            <a:endParaRPr lang="sv-SE" dirty="0"/>
          </a:p>
          <a:p>
            <a:r>
              <a:rPr lang="sv-SE" dirty="0" err="1"/>
              <a:t>Hungary</a:t>
            </a:r>
            <a:endParaRPr lang="sv-SE" dirty="0"/>
          </a:p>
          <a:p>
            <a:pPr lvl="8"/>
            <a:endParaRPr lang="sv-SE" dirty="0"/>
          </a:p>
          <a:p>
            <a:endParaRPr lang="sv-SE" dirty="0"/>
          </a:p>
        </p:txBody>
      </p:sp>
      <p:sp>
        <p:nvSpPr>
          <p:cNvPr id="4" name="Platshållare för innehåll 3">
            <a:extLst>
              <a:ext uri="{FF2B5EF4-FFF2-40B4-BE49-F238E27FC236}">
                <a16:creationId xmlns:a16="http://schemas.microsoft.com/office/drawing/2014/main" id="{6BA6F701-160F-B800-8D7D-487F5A0B4DAC}"/>
              </a:ext>
            </a:extLst>
          </p:cNvPr>
          <p:cNvSpPr>
            <a:spLocks noGrp="1"/>
          </p:cNvSpPr>
          <p:nvPr>
            <p:ph sz="half" idx="10"/>
          </p:nvPr>
        </p:nvSpPr>
        <p:spPr/>
        <p:txBody>
          <a:bodyPr/>
          <a:lstStyle/>
          <a:p>
            <a:r>
              <a:rPr lang="sv-SE" dirty="0" err="1"/>
              <a:t>Iceland</a:t>
            </a:r>
            <a:endParaRPr lang="sv-SE" dirty="0"/>
          </a:p>
          <a:p>
            <a:r>
              <a:rPr lang="sv-SE" dirty="0" err="1"/>
              <a:t>Ireland</a:t>
            </a:r>
            <a:endParaRPr lang="sv-SE" dirty="0"/>
          </a:p>
          <a:p>
            <a:r>
              <a:rPr lang="sv-SE" dirty="0"/>
              <a:t>Israel</a:t>
            </a:r>
          </a:p>
          <a:p>
            <a:r>
              <a:rPr lang="sv-SE" dirty="0" err="1"/>
              <a:t>Latvia</a:t>
            </a:r>
            <a:endParaRPr lang="sv-SE" dirty="0"/>
          </a:p>
          <a:p>
            <a:r>
              <a:rPr lang="sv-SE" dirty="0" err="1"/>
              <a:t>Lithuania</a:t>
            </a:r>
            <a:endParaRPr lang="sv-SE" dirty="0"/>
          </a:p>
          <a:p>
            <a:r>
              <a:rPr lang="sv-SE" dirty="0"/>
              <a:t>Malta</a:t>
            </a:r>
          </a:p>
          <a:p>
            <a:r>
              <a:rPr lang="sv-SE" dirty="0" err="1"/>
              <a:t>Netherlands</a:t>
            </a:r>
            <a:endParaRPr lang="sv-SE" dirty="0"/>
          </a:p>
          <a:p>
            <a:r>
              <a:rPr lang="sv-SE" dirty="0" err="1"/>
              <a:t>Poland</a:t>
            </a:r>
            <a:endParaRPr lang="sv-SE" dirty="0"/>
          </a:p>
        </p:txBody>
      </p:sp>
      <p:sp>
        <p:nvSpPr>
          <p:cNvPr id="5" name="Platshållare för innehåll 4">
            <a:extLst>
              <a:ext uri="{FF2B5EF4-FFF2-40B4-BE49-F238E27FC236}">
                <a16:creationId xmlns:a16="http://schemas.microsoft.com/office/drawing/2014/main" id="{B1DD6F06-6775-166D-7ECB-E9E5D2251C2A}"/>
              </a:ext>
            </a:extLst>
          </p:cNvPr>
          <p:cNvSpPr>
            <a:spLocks noGrp="1"/>
          </p:cNvSpPr>
          <p:nvPr>
            <p:ph sz="half" idx="11"/>
          </p:nvPr>
        </p:nvSpPr>
        <p:spPr/>
        <p:txBody>
          <a:bodyPr/>
          <a:lstStyle/>
          <a:p>
            <a:r>
              <a:rPr lang="sv-SE" dirty="0" err="1"/>
              <a:t>Romania</a:t>
            </a:r>
            <a:endParaRPr lang="sv-SE" dirty="0"/>
          </a:p>
          <a:p>
            <a:r>
              <a:rPr lang="sv-SE" dirty="0"/>
              <a:t>Slovak </a:t>
            </a:r>
            <a:r>
              <a:rPr lang="sv-SE" dirty="0" err="1"/>
              <a:t>Republic</a:t>
            </a:r>
            <a:endParaRPr lang="sv-SE" dirty="0"/>
          </a:p>
          <a:p>
            <a:r>
              <a:rPr lang="sv-SE" dirty="0" err="1"/>
              <a:t>Spain</a:t>
            </a:r>
            <a:endParaRPr lang="sv-SE" dirty="0"/>
          </a:p>
          <a:p>
            <a:r>
              <a:rPr lang="sv-SE" dirty="0"/>
              <a:t>Sweden</a:t>
            </a:r>
          </a:p>
          <a:p>
            <a:r>
              <a:rPr lang="sv-SE" dirty="0" err="1"/>
              <a:t>Switzerland</a:t>
            </a:r>
            <a:endParaRPr lang="sv-SE" dirty="0"/>
          </a:p>
          <a:p>
            <a:r>
              <a:rPr lang="sv-SE" dirty="0" err="1"/>
              <a:t>Tunisia</a:t>
            </a:r>
            <a:endParaRPr lang="sv-SE" dirty="0"/>
          </a:p>
          <a:p>
            <a:r>
              <a:rPr lang="sv-SE" dirty="0" err="1"/>
              <a:t>Türkiye</a:t>
            </a:r>
            <a:endParaRPr lang="sv-SE" dirty="0"/>
          </a:p>
          <a:p>
            <a:r>
              <a:rPr lang="sv-SE" dirty="0"/>
              <a:t>United </a:t>
            </a:r>
            <a:r>
              <a:rPr lang="sv-SE" dirty="0" err="1"/>
              <a:t>Kingdom</a:t>
            </a:r>
            <a:endParaRPr lang="sv-SE" dirty="0"/>
          </a:p>
        </p:txBody>
      </p:sp>
      <p:sp>
        <p:nvSpPr>
          <p:cNvPr id="6" name="textruta 5">
            <a:extLst>
              <a:ext uri="{FF2B5EF4-FFF2-40B4-BE49-F238E27FC236}">
                <a16:creationId xmlns:a16="http://schemas.microsoft.com/office/drawing/2014/main" id="{8CCB5B68-8C56-2103-8159-44D47D624F50}"/>
              </a:ext>
            </a:extLst>
          </p:cNvPr>
          <p:cNvSpPr txBox="1"/>
          <p:nvPr/>
        </p:nvSpPr>
        <p:spPr>
          <a:xfrm>
            <a:off x="940526" y="5643154"/>
            <a:ext cx="8351710" cy="400110"/>
          </a:xfrm>
          <a:prstGeom prst="rect">
            <a:avLst/>
          </a:prstGeom>
          <a:noFill/>
        </p:spPr>
        <p:txBody>
          <a:bodyPr wrap="none" rtlCol="0">
            <a:spAutoFit/>
          </a:bodyPr>
          <a:lstStyle/>
          <a:p>
            <a:r>
              <a:rPr lang="sv-SE" sz="2000" b="1" dirty="0"/>
              <a:t>May be </a:t>
            </a:r>
            <a:r>
              <a:rPr lang="sv-SE" sz="2000" b="1" dirty="0" err="1"/>
              <a:t>subject</a:t>
            </a:r>
            <a:r>
              <a:rPr lang="sv-SE" sz="2000" b="1" dirty="0"/>
              <a:t> to </a:t>
            </a:r>
            <a:r>
              <a:rPr lang="sv-SE" sz="2000" b="1" dirty="0" err="1"/>
              <a:t>change</a:t>
            </a:r>
            <a:r>
              <a:rPr lang="sv-SE" sz="2000" b="1" dirty="0"/>
              <a:t> – </a:t>
            </a:r>
            <a:r>
              <a:rPr lang="sv-SE" sz="2000" b="1" dirty="0" err="1"/>
              <a:t>Please</a:t>
            </a:r>
            <a:r>
              <a:rPr lang="sv-SE" sz="2000" b="1" dirty="0"/>
              <a:t> </a:t>
            </a:r>
            <a:r>
              <a:rPr lang="sv-SE" sz="2000" b="1" dirty="0" err="1"/>
              <a:t>stay</a:t>
            </a:r>
            <a:r>
              <a:rPr lang="sv-SE" sz="2000" b="1" dirty="0"/>
              <a:t> </a:t>
            </a:r>
            <a:r>
              <a:rPr lang="sv-SE" sz="2000" b="1" dirty="0" err="1"/>
              <a:t>updated</a:t>
            </a:r>
            <a:r>
              <a:rPr lang="sv-SE" sz="2000" b="1" dirty="0"/>
              <a:t> on </a:t>
            </a:r>
            <a:r>
              <a:rPr lang="sv-SE" sz="2000" b="1" dirty="0">
                <a:hlinkClick r:id="rId3"/>
              </a:rPr>
              <a:t>http://cetpartnership.eu</a:t>
            </a:r>
            <a:r>
              <a:rPr lang="sv-SE" sz="2000" b="1" dirty="0"/>
              <a:t> </a:t>
            </a:r>
          </a:p>
        </p:txBody>
      </p:sp>
    </p:spTree>
    <p:extLst>
      <p:ext uri="{BB962C8B-B14F-4D97-AF65-F5344CB8AC3E}">
        <p14:creationId xmlns:p14="http://schemas.microsoft.com/office/powerpoint/2010/main" val="128359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D212-9479-1914-FDDE-BB3F0338AEC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39DB601-35C7-1B89-AA12-A06D26572EDA}"/>
              </a:ext>
            </a:extLst>
          </p:cNvPr>
          <p:cNvSpPr>
            <a:spLocks noGrp="1"/>
          </p:cNvSpPr>
          <p:nvPr>
            <p:ph type="title"/>
          </p:nvPr>
        </p:nvSpPr>
        <p:spPr/>
        <p:txBody>
          <a:bodyPr/>
          <a:lstStyle/>
          <a:p>
            <a:r>
              <a:rPr lang="sv-SE" dirty="0" err="1"/>
              <a:t>Eligibility</a:t>
            </a:r>
            <a:endParaRPr lang="sv-SE" dirty="0"/>
          </a:p>
        </p:txBody>
      </p:sp>
      <p:sp>
        <p:nvSpPr>
          <p:cNvPr id="6" name="Platshållare för text 5">
            <a:extLst>
              <a:ext uri="{FF2B5EF4-FFF2-40B4-BE49-F238E27FC236}">
                <a16:creationId xmlns:a16="http://schemas.microsoft.com/office/drawing/2014/main" id="{C3022CCE-F4D9-4484-D69A-0A4D54043BE6}"/>
              </a:ext>
            </a:extLst>
          </p:cNvPr>
          <p:cNvSpPr>
            <a:spLocks noGrp="1"/>
          </p:cNvSpPr>
          <p:nvPr>
            <p:ph sz="half" idx="1"/>
          </p:nvPr>
        </p:nvSpPr>
        <p:spPr/>
        <p:txBody>
          <a:bodyPr vert="horz" lIns="91440" tIns="45720" rIns="91440" bIns="45720" rtlCol="0" anchor="t">
            <a:normAutofit/>
          </a:bodyPr>
          <a:lstStyle/>
          <a:p>
            <a:pPr marL="457200" lvl="1" indent="-457200">
              <a:lnSpc>
                <a:spcPct val="100000"/>
              </a:lnSpc>
              <a:spcBef>
                <a:spcPts val="1200"/>
              </a:spcBef>
              <a:buClr>
                <a:srgbClr val="F29100"/>
              </a:buClr>
              <a:buFont typeface="+mj-lt"/>
              <a:buAutoNum type="arabicPeriod"/>
              <a:defRPr/>
            </a:pPr>
            <a:r>
              <a:rPr kumimoji="0" lang="en-US" sz="2000" b="1" i="0" u="none" strike="noStrike" kern="1200" cap="none" spc="0" normalizeH="0" baseline="0" noProof="0" dirty="0">
                <a:ln>
                  <a:noFill/>
                </a:ln>
                <a:solidFill>
                  <a:srgbClr val="1D1D1B"/>
                </a:solidFill>
                <a:effectLst/>
                <a:uLnTx/>
                <a:uFillTx/>
                <a:latin typeface="Calibri"/>
                <a:ea typeface="+mn-ea"/>
                <a:cs typeface="+mn-cs"/>
              </a:rPr>
              <a:t>Transnational eligibility criteria. </a:t>
            </a:r>
            <a:br>
              <a:rPr lang="en-US" sz="2000" b="1" i="0" u="none" strike="noStrike" kern="1200" cap="none" spc="0" baseline="0" noProof="0" dirty="0">
                <a:solidFill>
                  <a:srgbClr val="1D1D1B"/>
                </a:solidFill>
                <a:latin typeface="Calibri"/>
                <a:cs typeface="Calibri"/>
              </a:rPr>
            </a:br>
            <a:r>
              <a:rPr kumimoji="0" lang="en-US" sz="2000" b="0" i="0" u="none" strike="noStrike" kern="1200" cap="none" spc="0" normalizeH="0" baseline="0" noProof="0" dirty="0">
                <a:ln>
                  <a:noFill/>
                </a:ln>
                <a:solidFill>
                  <a:srgbClr val="1D1D1B"/>
                </a:solidFill>
                <a:effectLst/>
                <a:uLnTx/>
                <a:uFillTx/>
                <a:latin typeface="Calibri"/>
                <a:ea typeface="+mn-ea"/>
                <a:cs typeface="+mn-cs"/>
              </a:rPr>
              <a:t>Who</a:t>
            </a:r>
            <a:r>
              <a:rPr lang="en-US" sz="2000" dirty="0">
                <a:solidFill>
                  <a:srgbClr val="1D1D1B"/>
                </a:solidFill>
                <a:latin typeface="Calibri"/>
              </a:rPr>
              <a:t> and what</a:t>
            </a:r>
            <a:r>
              <a:rPr kumimoji="0" lang="en-US" sz="2000" b="0" i="0" u="none" strike="noStrike" kern="1200" cap="none" spc="0" normalizeH="0" baseline="0" noProof="0" dirty="0">
                <a:ln>
                  <a:noFill/>
                </a:ln>
                <a:solidFill>
                  <a:srgbClr val="1D1D1B"/>
                </a:solidFill>
                <a:effectLst/>
                <a:uLnTx/>
                <a:uFillTx/>
                <a:latin typeface="Calibri"/>
                <a:ea typeface="+mn-ea"/>
                <a:cs typeface="+mn-cs"/>
              </a:rPr>
              <a:t> is eligible for CETP funding overall?</a:t>
            </a:r>
            <a:br>
              <a:rPr lang="en-US" sz="2000" b="0" i="0" u="none" strike="noStrike" kern="1200" cap="none" spc="0" baseline="0" noProof="0" dirty="0">
                <a:solidFill>
                  <a:srgbClr val="1D1D1B"/>
                </a:solidFill>
                <a:latin typeface="Calibri"/>
                <a:cs typeface="Calibri"/>
              </a:rPr>
            </a:br>
            <a:r>
              <a:rPr kumimoji="0" lang="en-US" sz="2000" b="0" i="0" u="none" strike="noStrike" kern="1200" cap="none" spc="0" normalizeH="0" baseline="0" noProof="0" dirty="0">
                <a:ln>
                  <a:noFill/>
                </a:ln>
                <a:solidFill>
                  <a:srgbClr val="1D1D1B"/>
                </a:solidFill>
                <a:effectLst/>
                <a:uLnTx/>
                <a:uFillTx/>
                <a:latin typeface="Calibri"/>
                <a:ea typeface="+mn-ea"/>
                <a:cs typeface="+mn-cs"/>
                <a:sym typeface="Wingdings" panose="05000000000000000000" pitchFamily="2" charset="2"/>
              </a:rPr>
              <a:t> </a:t>
            </a:r>
            <a:r>
              <a:rPr lang="en-US" sz="1600" dirty="0">
                <a:hlinkClick r:id="rId2"/>
              </a:rPr>
              <a:t>Joint Call 2025 Documents | CETPartnership</a:t>
            </a:r>
            <a:r>
              <a:rPr lang="en-US" sz="1600" dirty="0"/>
              <a:t> – Call text, Chapter 3</a:t>
            </a:r>
            <a:endParaRPr lang="en-US" sz="2000" kern="1200" dirty="0">
              <a:solidFill>
                <a:srgbClr val="1D1D1B"/>
              </a:solidFill>
              <a:latin typeface="Calibri"/>
              <a:ea typeface="+mn-ea"/>
              <a:cs typeface="+mn-cs"/>
              <a:sym typeface="Wingdings" panose="05000000000000000000" pitchFamily="2" charset="2"/>
            </a:endParaRPr>
          </a:p>
          <a:p>
            <a:pPr marL="457200" lvl="1" indent="-457200">
              <a:lnSpc>
                <a:spcPct val="100000"/>
              </a:lnSpc>
              <a:spcBef>
                <a:spcPts val="1200"/>
              </a:spcBef>
              <a:buClr>
                <a:srgbClr val="F29100"/>
              </a:buClr>
              <a:buFont typeface="+mj-lt"/>
              <a:buAutoNum type="arabicPeriod"/>
              <a:defRPr/>
            </a:pPr>
            <a:r>
              <a:rPr kumimoji="0" lang="en-US" sz="2000" b="1" i="0" u="none" strike="noStrike" kern="1200" cap="none" spc="0" normalizeH="0" baseline="0" noProof="0" dirty="0">
                <a:ln>
                  <a:noFill/>
                </a:ln>
                <a:solidFill>
                  <a:srgbClr val="1D1D1B"/>
                </a:solidFill>
                <a:effectLst/>
                <a:uLnTx/>
                <a:uFillTx/>
                <a:latin typeface="Calibri"/>
                <a:ea typeface="+mn-ea"/>
                <a:cs typeface="+mn-cs"/>
              </a:rPr>
              <a:t>Call Module requirements.</a:t>
            </a:r>
            <a:br>
              <a:rPr lang="en-US" sz="2000" b="1" i="0" u="none" strike="noStrike" kern="1200" cap="none" spc="0" baseline="0" noProof="0" dirty="0">
                <a:solidFill>
                  <a:srgbClr val="1D1D1B"/>
                </a:solidFill>
                <a:latin typeface="Calibri"/>
                <a:cs typeface="Calibri"/>
              </a:rPr>
            </a:br>
            <a:r>
              <a:rPr kumimoji="0" lang="en-US" sz="2000" b="0" i="0" u="none" strike="noStrike" kern="1200" cap="none" spc="0" normalizeH="0" baseline="0" noProof="0" dirty="0">
                <a:ln>
                  <a:noFill/>
                </a:ln>
                <a:solidFill>
                  <a:srgbClr val="1D1D1B"/>
                </a:solidFill>
                <a:effectLst/>
                <a:uLnTx/>
                <a:uFillTx/>
                <a:latin typeface="Calibri"/>
                <a:ea typeface="+mn-ea"/>
                <a:cs typeface="+mn-cs"/>
              </a:rPr>
              <a:t>Who </a:t>
            </a:r>
            <a:r>
              <a:rPr lang="en-US" sz="2000" dirty="0">
                <a:solidFill>
                  <a:srgbClr val="1D1D1B"/>
                </a:solidFill>
                <a:latin typeface="Calibri"/>
              </a:rPr>
              <a:t>and what </a:t>
            </a:r>
            <a:r>
              <a:rPr kumimoji="0" lang="en-US" sz="2000" b="0" i="0" u="none" strike="noStrike" kern="1200" cap="none" spc="0" normalizeH="0" baseline="0" noProof="0" dirty="0">
                <a:ln>
                  <a:noFill/>
                </a:ln>
                <a:solidFill>
                  <a:srgbClr val="1D1D1B"/>
                </a:solidFill>
                <a:effectLst/>
                <a:uLnTx/>
                <a:uFillTx/>
                <a:latin typeface="Calibri"/>
                <a:ea typeface="+mn-ea"/>
                <a:cs typeface="+mn-cs"/>
              </a:rPr>
              <a:t>is eligible for the particular call module(s) you are interested in?</a:t>
            </a:r>
            <a:br>
              <a:rPr lang="en-US" sz="2000" b="0" i="0" u="none" strike="noStrike" kern="1200" cap="none" spc="0" baseline="0" noProof="0" dirty="0">
                <a:solidFill>
                  <a:srgbClr val="1D1D1B"/>
                </a:solidFill>
                <a:latin typeface="Calibri"/>
                <a:cs typeface="Calibri"/>
              </a:rPr>
            </a:br>
            <a:r>
              <a:rPr kumimoji="0" lang="en-US" sz="2000" b="0" i="0" u="none" strike="noStrike" kern="1200" cap="none" spc="0" normalizeH="0" baseline="0" noProof="0" dirty="0">
                <a:ln>
                  <a:noFill/>
                </a:ln>
                <a:solidFill>
                  <a:srgbClr val="1D1D1B"/>
                </a:solidFill>
                <a:effectLst/>
                <a:uLnTx/>
                <a:uFillTx/>
                <a:latin typeface="Calibri"/>
                <a:ea typeface="+mn-ea"/>
                <a:cs typeface="+mn-cs"/>
                <a:sym typeface="Wingdings" panose="05000000000000000000" pitchFamily="2" charset="2"/>
              </a:rPr>
              <a:t> </a:t>
            </a:r>
            <a:r>
              <a:rPr lang="en-US" sz="1600" dirty="0">
                <a:hlinkClick r:id="rId2"/>
              </a:rPr>
              <a:t>Joint Call 2025 Documents | CETPartnership</a:t>
            </a:r>
            <a:r>
              <a:rPr lang="en-US" sz="1600" dirty="0"/>
              <a:t> – Call text, Chapter 7</a:t>
            </a:r>
          </a:p>
          <a:p>
            <a:pPr marL="457200" lvl="1" indent="-457200">
              <a:lnSpc>
                <a:spcPct val="100000"/>
              </a:lnSpc>
              <a:spcBef>
                <a:spcPts val="1200"/>
              </a:spcBef>
              <a:buClr>
                <a:srgbClr val="F29100"/>
              </a:buClr>
              <a:buFont typeface="+mj-lt"/>
              <a:buAutoNum type="arabicPeriod"/>
              <a:defRPr/>
            </a:pPr>
            <a:r>
              <a:rPr kumimoji="0" lang="en-US" sz="2000" b="1" i="0" u="none" strike="noStrike" kern="1200" cap="none" spc="0" normalizeH="0" baseline="0" noProof="0" dirty="0">
                <a:ln>
                  <a:noFill/>
                </a:ln>
                <a:solidFill>
                  <a:srgbClr val="1D1D1B"/>
                </a:solidFill>
                <a:effectLst/>
                <a:uLnTx/>
                <a:uFillTx/>
                <a:latin typeface="Calibri"/>
                <a:ea typeface="+mn-ea"/>
                <a:cs typeface="+mn-cs"/>
              </a:rPr>
              <a:t>National/regional requirements.</a:t>
            </a:r>
            <a:br>
              <a:rPr lang="en-US" sz="2000" b="1" i="0" u="none" strike="noStrike" kern="1200" cap="none" spc="0" baseline="0" noProof="0" dirty="0">
                <a:solidFill>
                  <a:srgbClr val="1D1D1B"/>
                </a:solidFill>
                <a:latin typeface="Calibri"/>
                <a:cs typeface="Calibri"/>
              </a:rPr>
            </a:br>
            <a:r>
              <a:rPr lang="sv-SE" sz="2000">
                <a:solidFill>
                  <a:srgbClr val="1D1D1B"/>
                </a:solidFill>
                <a:latin typeface="Calibri"/>
              </a:rPr>
              <a:t>Whom and what</a:t>
            </a:r>
            <a:r>
              <a:rPr kumimoji="0" lang="sv-SE" sz="2000" b="0" i="0" u="none" strike="noStrike" kern="1200" cap="none" spc="0" normalizeH="0" baseline="0" noProof="0">
                <a:ln>
                  <a:noFill/>
                </a:ln>
                <a:solidFill>
                  <a:srgbClr val="1D1D1B"/>
                </a:solidFill>
                <a:effectLst/>
                <a:uLnTx/>
                <a:uFillTx/>
                <a:latin typeface="Calibri"/>
                <a:ea typeface="+mn-ea"/>
                <a:cs typeface="+mn-cs"/>
              </a:rPr>
              <a:t> can your national funding agency support?</a:t>
            </a:r>
            <a:br>
              <a:rPr lang="sv-SE" sz="2000" b="0" i="0" u="none" strike="noStrike" kern="1200" cap="none" spc="0" baseline="0" noProof="0" dirty="0">
                <a:solidFill>
                  <a:srgbClr val="1D1D1B"/>
                </a:solidFill>
                <a:latin typeface="Calibri"/>
                <a:cs typeface="Calibri"/>
              </a:rPr>
            </a:br>
            <a:r>
              <a:rPr kumimoji="0" lang="sv-SE" sz="2000" b="0" i="0" u="none" strike="noStrike" kern="1200" cap="none" spc="0" normalizeH="0" baseline="0" noProof="0" dirty="0">
                <a:ln>
                  <a:noFill/>
                </a:ln>
                <a:solidFill>
                  <a:srgbClr val="1D1D1B"/>
                </a:solidFill>
                <a:effectLst/>
                <a:uLnTx/>
                <a:uFillTx/>
                <a:latin typeface="Calibri"/>
                <a:ea typeface="+mn-ea"/>
                <a:cs typeface="+mn-cs"/>
                <a:sym typeface="Wingdings" panose="05000000000000000000" pitchFamily="2" charset="2"/>
              </a:rPr>
              <a:t> </a:t>
            </a:r>
            <a:r>
              <a:rPr lang="en-US" sz="1600" dirty="0">
                <a:hlinkClick r:id="rId3"/>
              </a:rPr>
              <a:t>Funding Agencies and Call Modules | CETPartnership</a:t>
            </a:r>
            <a:endParaRPr kumimoji="0" lang="en-US" sz="2000" b="0" i="0" u="none" strike="noStrike" kern="1200" cap="none" spc="0" normalizeH="0" baseline="0" noProof="0" dirty="0">
              <a:ln>
                <a:noFill/>
              </a:ln>
              <a:solidFill>
                <a:srgbClr val="1D1D1B"/>
              </a:solidFill>
              <a:effectLst/>
              <a:uLnTx/>
              <a:uFillTx/>
              <a:latin typeface="Calibri"/>
              <a:ea typeface="+mn-ea"/>
              <a:cs typeface="+mn-cs"/>
            </a:endParaRPr>
          </a:p>
        </p:txBody>
      </p:sp>
      <p:sp>
        <p:nvSpPr>
          <p:cNvPr id="5" name="Platshållare för bildnummer 4">
            <a:extLst>
              <a:ext uri="{FF2B5EF4-FFF2-40B4-BE49-F238E27FC236}">
                <a16:creationId xmlns:a16="http://schemas.microsoft.com/office/drawing/2014/main" id="{06B7134B-FD25-1F66-ABFB-549C1F2A8B2C}"/>
              </a:ext>
            </a:extLst>
          </p:cNvPr>
          <p:cNvSpPr>
            <a:spLocks noGrp="1"/>
          </p:cNvSpPr>
          <p:nvPr>
            <p:ph type="sldNum" sz="quarter" idx="4"/>
          </p:nvPr>
        </p:nvSpPr>
        <p:spPr/>
        <p:txBody>
          <a:bodyPr/>
          <a:lstStyle/>
          <a:p>
            <a:fld id="{00000000-1234-1234-1234-123412341234}" type="slidenum">
              <a:rPr lang="es-ES" smtClean="0"/>
              <a:pPr/>
              <a:t>17</a:t>
            </a:fld>
            <a:endParaRPr lang="es-ES"/>
          </a:p>
        </p:txBody>
      </p:sp>
    </p:spTree>
    <p:extLst>
      <p:ext uri="{BB962C8B-B14F-4D97-AF65-F5344CB8AC3E}">
        <p14:creationId xmlns:p14="http://schemas.microsoft.com/office/powerpoint/2010/main" val="73327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F54FF346-854A-7987-E11E-A8EFE2AB0EDF}"/>
              </a:ext>
            </a:extLst>
          </p:cNvPr>
          <p:cNvSpPr>
            <a:spLocks noGrp="1"/>
          </p:cNvSpPr>
          <p:nvPr>
            <p:ph type="title"/>
          </p:nvPr>
        </p:nvSpPr>
        <p:spPr/>
        <p:txBody>
          <a:bodyPr/>
          <a:lstStyle/>
          <a:p>
            <a:r>
              <a:rPr lang="sv-SE" dirty="0" err="1"/>
              <a:t>What</a:t>
            </a:r>
            <a:r>
              <a:rPr lang="sv-SE" dirty="0"/>
              <a:t> </a:t>
            </a:r>
            <a:r>
              <a:rPr lang="sv-SE" dirty="0" err="1"/>
              <a:t>if</a:t>
            </a:r>
            <a:r>
              <a:rPr lang="sv-SE" dirty="0"/>
              <a:t>…</a:t>
            </a:r>
          </a:p>
        </p:txBody>
      </p:sp>
      <p:sp>
        <p:nvSpPr>
          <p:cNvPr id="9" name="Platshållare för innehåll 8">
            <a:extLst>
              <a:ext uri="{FF2B5EF4-FFF2-40B4-BE49-F238E27FC236}">
                <a16:creationId xmlns:a16="http://schemas.microsoft.com/office/drawing/2014/main" id="{267AADD2-21CC-1606-C140-F638935A1F65}"/>
              </a:ext>
            </a:extLst>
          </p:cNvPr>
          <p:cNvSpPr>
            <a:spLocks noGrp="1"/>
          </p:cNvSpPr>
          <p:nvPr>
            <p:ph sz="half" idx="1"/>
          </p:nvPr>
        </p:nvSpPr>
        <p:spPr/>
        <p:txBody>
          <a:bodyPr/>
          <a:lstStyle/>
          <a:p>
            <a:pPr marL="0" indent="0">
              <a:buNone/>
            </a:pPr>
            <a:r>
              <a:rPr lang="sv-SE" dirty="0"/>
              <a:t>… </a:t>
            </a:r>
            <a:r>
              <a:rPr lang="sv-SE" dirty="0" err="1"/>
              <a:t>you</a:t>
            </a:r>
            <a:r>
              <a:rPr lang="sv-SE" dirty="0"/>
              <a:t> </a:t>
            </a:r>
            <a:r>
              <a:rPr lang="sv-SE" dirty="0" err="1"/>
              <a:t>want</a:t>
            </a:r>
            <a:r>
              <a:rPr lang="sv-SE" dirty="0"/>
              <a:t> to </a:t>
            </a:r>
            <a:r>
              <a:rPr lang="sv-SE" dirty="0" err="1"/>
              <a:t>collaborate</a:t>
            </a:r>
            <a:r>
              <a:rPr lang="sv-SE" dirty="0"/>
              <a:t> </a:t>
            </a:r>
            <a:r>
              <a:rPr lang="sv-SE" dirty="0" err="1"/>
              <a:t>with</a:t>
            </a:r>
            <a:r>
              <a:rPr lang="sv-SE" dirty="0"/>
              <a:t> a partner in a country </a:t>
            </a:r>
            <a:r>
              <a:rPr lang="sv-SE" dirty="0" err="1"/>
              <a:t>that</a:t>
            </a:r>
            <a:r>
              <a:rPr lang="sv-SE" dirty="0"/>
              <a:t> </a:t>
            </a:r>
            <a:r>
              <a:rPr lang="sv-SE" dirty="0" err="1"/>
              <a:t>does</a:t>
            </a:r>
            <a:r>
              <a:rPr lang="sv-SE" dirty="0"/>
              <a:t> not </a:t>
            </a:r>
            <a:r>
              <a:rPr lang="sv-SE" dirty="0" err="1"/>
              <a:t>have</a:t>
            </a:r>
            <a:r>
              <a:rPr lang="sv-SE" dirty="0"/>
              <a:t> a </a:t>
            </a:r>
            <a:r>
              <a:rPr lang="sv-SE" dirty="0" err="1"/>
              <a:t>funding</a:t>
            </a:r>
            <a:r>
              <a:rPr lang="sv-SE" dirty="0"/>
              <a:t> </a:t>
            </a:r>
            <a:r>
              <a:rPr lang="sv-SE" dirty="0" err="1"/>
              <a:t>agency</a:t>
            </a:r>
            <a:r>
              <a:rPr lang="sv-SE" dirty="0"/>
              <a:t> </a:t>
            </a:r>
            <a:r>
              <a:rPr lang="sv-SE" dirty="0" err="1"/>
              <a:t>participating</a:t>
            </a:r>
            <a:r>
              <a:rPr lang="sv-SE" dirty="0"/>
              <a:t> in the call </a:t>
            </a:r>
            <a:r>
              <a:rPr lang="sv-SE" dirty="0" err="1"/>
              <a:t>module</a:t>
            </a:r>
            <a:r>
              <a:rPr lang="sv-SE" dirty="0"/>
              <a:t>? </a:t>
            </a:r>
          </a:p>
          <a:p>
            <a:pPr>
              <a:buFont typeface="Wingdings" panose="05000000000000000000" pitchFamily="2" charset="2"/>
              <a:buChar char="à"/>
            </a:pPr>
            <a:r>
              <a:rPr lang="sv-SE" dirty="0" err="1">
                <a:sym typeface="Wingdings" panose="05000000000000000000" pitchFamily="2" charset="2"/>
              </a:rPr>
              <a:t>They</a:t>
            </a:r>
            <a:r>
              <a:rPr lang="sv-SE" dirty="0">
                <a:sym typeface="Wingdings" panose="05000000000000000000" pitchFamily="2" charset="2"/>
              </a:rPr>
              <a:t> </a:t>
            </a:r>
            <a:r>
              <a:rPr lang="sv-SE" dirty="0" err="1">
                <a:sym typeface="Wingdings" panose="05000000000000000000" pitchFamily="2" charset="2"/>
              </a:rPr>
              <a:t>can</a:t>
            </a:r>
            <a:r>
              <a:rPr lang="sv-SE" dirty="0">
                <a:sym typeface="Wingdings" panose="05000000000000000000" pitchFamily="2" charset="2"/>
              </a:rPr>
              <a:t> </a:t>
            </a:r>
            <a:r>
              <a:rPr lang="sv-SE" dirty="0" err="1">
                <a:sym typeface="Wingdings" panose="05000000000000000000" pitchFamily="2" charset="2"/>
              </a:rPr>
              <a:t>participate</a:t>
            </a:r>
            <a:r>
              <a:rPr lang="sv-SE" dirty="0">
                <a:sym typeface="Wingdings" panose="05000000000000000000" pitchFamily="2" charset="2"/>
              </a:rPr>
              <a:t> as a </a:t>
            </a:r>
            <a:r>
              <a:rPr lang="sv-SE" dirty="0" err="1">
                <a:sym typeface="Wingdings" panose="05000000000000000000" pitchFamily="2" charset="2"/>
              </a:rPr>
              <a:t>self-funded</a:t>
            </a:r>
            <a:r>
              <a:rPr lang="sv-SE" dirty="0">
                <a:sym typeface="Wingdings" panose="05000000000000000000" pitchFamily="2" charset="2"/>
              </a:rPr>
              <a:t> partner.</a:t>
            </a:r>
          </a:p>
          <a:p>
            <a:pPr>
              <a:buFont typeface="Wingdings" panose="05000000000000000000" pitchFamily="2" charset="2"/>
              <a:buChar char="à"/>
            </a:pPr>
            <a:endParaRPr lang="sv-SE" dirty="0">
              <a:sym typeface="Wingdings" panose="05000000000000000000" pitchFamily="2" charset="2"/>
            </a:endParaRPr>
          </a:p>
          <a:p>
            <a:pPr marL="0" indent="0">
              <a:buNone/>
            </a:pPr>
            <a:r>
              <a:rPr lang="sv-SE" dirty="0">
                <a:sym typeface="Wingdings" panose="05000000000000000000" pitchFamily="2" charset="2"/>
              </a:rPr>
              <a:t>… </a:t>
            </a:r>
            <a:r>
              <a:rPr lang="sv-SE" dirty="0" err="1">
                <a:sym typeface="Wingdings" panose="05000000000000000000" pitchFamily="2" charset="2"/>
              </a:rPr>
              <a:t>one</a:t>
            </a:r>
            <a:r>
              <a:rPr lang="sv-SE" dirty="0">
                <a:sym typeface="Wingdings" panose="05000000000000000000" pitchFamily="2" charset="2"/>
              </a:rPr>
              <a:t> partner is </a:t>
            </a:r>
            <a:r>
              <a:rPr lang="sv-SE" dirty="0" err="1">
                <a:sym typeface="Wingdings" panose="05000000000000000000" pitchFamily="2" charset="2"/>
              </a:rPr>
              <a:t>deemed</a:t>
            </a:r>
            <a:r>
              <a:rPr lang="sv-SE" dirty="0">
                <a:sym typeface="Wingdings" panose="05000000000000000000" pitchFamily="2" charset="2"/>
              </a:rPr>
              <a:t> </a:t>
            </a:r>
            <a:r>
              <a:rPr lang="sv-SE" dirty="0" err="1">
                <a:sym typeface="Wingdings" panose="05000000000000000000" pitchFamily="2" charset="2"/>
              </a:rPr>
              <a:t>ineligable</a:t>
            </a:r>
            <a:r>
              <a:rPr lang="sv-SE" dirty="0">
                <a:sym typeface="Wingdings" panose="05000000000000000000" pitchFamily="2" charset="2"/>
              </a:rPr>
              <a:t> by </a:t>
            </a:r>
            <a:r>
              <a:rPr lang="sv-SE" dirty="0" err="1">
                <a:sym typeface="Wingdings" panose="05000000000000000000" pitchFamily="2" charset="2"/>
              </a:rPr>
              <a:t>their</a:t>
            </a:r>
            <a:r>
              <a:rPr lang="sv-SE" dirty="0">
                <a:sym typeface="Wingdings" panose="05000000000000000000" pitchFamily="2" charset="2"/>
              </a:rPr>
              <a:t> </a:t>
            </a:r>
            <a:r>
              <a:rPr lang="sv-SE" dirty="0" err="1">
                <a:sym typeface="Wingdings" panose="05000000000000000000" pitchFamily="2" charset="2"/>
              </a:rPr>
              <a:t>funding</a:t>
            </a:r>
            <a:r>
              <a:rPr lang="sv-SE" dirty="0">
                <a:sym typeface="Wingdings" panose="05000000000000000000" pitchFamily="2" charset="2"/>
              </a:rPr>
              <a:t> </a:t>
            </a:r>
            <a:r>
              <a:rPr lang="sv-SE" dirty="0" err="1">
                <a:sym typeface="Wingdings" panose="05000000000000000000" pitchFamily="2" charset="2"/>
              </a:rPr>
              <a:t>agency</a:t>
            </a:r>
            <a:r>
              <a:rPr lang="sv-SE" dirty="0">
                <a:sym typeface="Wingdings" panose="05000000000000000000" pitchFamily="2" charset="2"/>
              </a:rPr>
              <a:t>?</a:t>
            </a:r>
          </a:p>
          <a:p>
            <a:pPr marL="0" indent="0">
              <a:buNone/>
            </a:pPr>
            <a:r>
              <a:rPr lang="sv-SE" dirty="0">
                <a:sym typeface="Wingdings" panose="05000000000000000000" pitchFamily="2" charset="2"/>
              </a:rPr>
              <a:t></a:t>
            </a:r>
            <a:r>
              <a:rPr lang="sv-SE" dirty="0" err="1">
                <a:sym typeface="Wingdings" panose="05000000000000000000" pitchFamily="2" charset="2"/>
              </a:rPr>
              <a:t>They</a:t>
            </a:r>
            <a:r>
              <a:rPr lang="sv-SE" dirty="0">
                <a:sym typeface="Wingdings" panose="05000000000000000000" pitchFamily="2" charset="2"/>
              </a:rPr>
              <a:t> </a:t>
            </a:r>
            <a:r>
              <a:rPr lang="sv-SE" dirty="0" err="1">
                <a:sym typeface="Wingdings" panose="05000000000000000000" pitchFamily="2" charset="2"/>
              </a:rPr>
              <a:t>cannot</a:t>
            </a:r>
            <a:r>
              <a:rPr lang="sv-SE" dirty="0">
                <a:sym typeface="Wingdings" panose="05000000000000000000" pitchFamily="2" charset="2"/>
              </a:rPr>
              <a:t> get </a:t>
            </a:r>
            <a:r>
              <a:rPr lang="sv-SE" dirty="0" err="1">
                <a:sym typeface="Wingdings" panose="05000000000000000000" pitchFamily="2" charset="2"/>
              </a:rPr>
              <a:t>funding</a:t>
            </a:r>
            <a:r>
              <a:rPr lang="sv-SE" dirty="0">
                <a:sym typeface="Wingdings" panose="05000000000000000000" pitchFamily="2" charset="2"/>
              </a:rPr>
              <a:t> from the </a:t>
            </a:r>
            <a:r>
              <a:rPr lang="sv-SE" dirty="0" err="1">
                <a:sym typeface="Wingdings" panose="05000000000000000000" pitchFamily="2" charset="2"/>
              </a:rPr>
              <a:t>funding</a:t>
            </a:r>
            <a:r>
              <a:rPr lang="sv-SE" dirty="0">
                <a:sym typeface="Wingdings" panose="05000000000000000000" pitchFamily="2" charset="2"/>
              </a:rPr>
              <a:t> </a:t>
            </a:r>
            <a:r>
              <a:rPr lang="sv-SE" dirty="0" err="1">
                <a:sym typeface="Wingdings" panose="05000000000000000000" pitchFamily="2" charset="2"/>
              </a:rPr>
              <a:t>agency</a:t>
            </a:r>
            <a:r>
              <a:rPr lang="sv-SE" dirty="0">
                <a:sym typeface="Wingdings" panose="05000000000000000000" pitchFamily="2" charset="2"/>
              </a:rPr>
              <a:t>, </a:t>
            </a:r>
            <a:r>
              <a:rPr lang="sv-SE" dirty="0" err="1">
                <a:sym typeface="Wingdings" panose="05000000000000000000" pitchFamily="2" charset="2"/>
              </a:rPr>
              <a:t>but</a:t>
            </a:r>
            <a:r>
              <a:rPr lang="sv-SE" dirty="0">
                <a:sym typeface="Wingdings" panose="05000000000000000000" pitchFamily="2" charset="2"/>
              </a:rPr>
              <a:t> </a:t>
            </a:r>
            <a:r>
              <a:rPr lang="sv-SE" dirty="0" err="1">
                <a:sym typeface="Wingdings" panose="05000000000000000000" pitchFamily="2" charset="2"/>
              </a:rPr>
              <a:t>can</a:t>
            </a:r>
            <a:r>
              <a:rPr lang="sv-SE" dirty="0">
                <a:sym typeface="Wingdings" panose="05000000000000000000" pitchFamily="2" charset="2"/>
              </a:rPr>
              <a:t> still </a:t>
            </a:r>
            <a:r>
              <a:rPr lang="sv-SE" dirty="0" err="1">
                <a:sym typeface="Wingdings" panose="05000000000000000000" pitchFamily="2" charset="2"/>
              </a:rPr>
              <a:t>participate</a:t>
            </a:r>
            <a:r>
              <a:rPr lang="sv-SE" dirty="0">
                <a:sym typeface="Wingdings" panose="05000000000000000000" pitchFamily="2" charset="2"/>
              </a:rPr>
              <a:t> as a </a:t>
            </a:r>
            <a:r>
              <a:rPr lang="sv-SE" dirty="0" err="1">
                <a:sym typeface="Wingdings" panose="05000000000000000000" pitchFamily="2" charset="2"/>
              </a:rPr>
              <a:t>self-funded</a:t>
            </a:r>
            <a:r>
              <a:rPr lang="sv-SE" dirty="0">
                <a:sym typeface="Wingdings" panose="05000000000000000000" pitchFamily="2" charset="2"/>
              </a:rPr>
              <a:t> partner. </a:t>
            </a:r>
          </a:p>
          <a:p>
            <a:pPr marL="0" indent="0">
              <a:buNone/>
            </a:pPr>
            <a:endParaRPr lang="sv-SE" dirty="0">
              <a:sym typeface="Wingdings" panose="05000000000000000000" pitchFamily="2" charset="2"/>
            </a:endParaRPr>
          </a:p>
          <a:p>
            <a:pPr marL="0" indent="0">
              <a:buNone/>
            </a:pPr>
            <a:r>
              <a:rPr lang="sv-SE" b="1" dirty="0" err="1">
                <a:sym typeface="Wingdings" panose="05000000000000000000" pitchFamily="2" charset="2"/>
              </a:rPr>
              <a:t>Please</a:t>
            </a:r>
            <a:r>
              <a:rPr lang="sv-SE" b="1" dirty="0">
                <a:sym typeface="Wingdings" panose="05000000000000000000" pitchFamily="2" charset="2"/>
              </a:rPr>
              <a:t> make sure to </a:t>
            </a:r>
            <a:r>
              <a:rPr lang="sv-SE" b="1" dirty="0" err="1">
                <a:sym typeface="Wingdings" panose="05000000000000000000" pitchFamily="2" charset="2"/>
              </a:rPr>
              <a:t>thoroughly</a:t>
            </a:r>
            <a:r>
              <a:rPr lang="sv-SE" b="1" dirty="0">
                <a:sym typeface="Wingdings" panose="05000000000000000000" pitchFamily="2" charset="2"/>
              </a:rPr>
              <a:t> check </a:t>
            </a:r>
            <a:r>
              <a:rPr lang="sv-SE" b="1" dirty="0" err="1">
                <a:sym typeface="Wingdings" panose="05000000000000000000" pitchFamily="2" charset="2"/>
              </a:rPr>
              <a:t>each</a:t>
            </a:r>
            <a:r>
              <a:rPr lang="sv-SE" b="1" dirty="0">
                <a:sym typeface="Wingdings" panose="05000000000000000000" pitchFamily="2" charset="2"/>
              </a:rPr>
              <a:t> </a:t>
            </a:r>
            <a:r>
              <a:rPr lang="sv-SE" b="1" dirty="0" err="1">
                <a:sym typeface="Wingdings" panose="05000000000000000000" pitchFamily="2" charset="2"/>
              </a:rPr>
              <a:t>funding</a:t>
            </a:r>
            <a:r>
              <a:rPr lang="sv-SE" b="1" dirty="0">
                <a:sym typeface="Wingdings" panose="05000000000000000000" pitchFamily="2" charset="2"/>
              </a:rPr>
              <a:t> </a:t>
            </a:r>
            <a:r>
              <a:rPr lang="sv-SE" b="1" dirty="0" err="1">
                <a:sym typeface="Wingdings" panose="05000000000000000000" pitchFamily="2" charset="2"/>
              </a:rPr>
              <a:t>agency’s</a:t>
            </a:r>
            <a:r>
              <a:rPr lang="sv-SE" b="1" dirty="0">
                <a:sym typeface="Wingdings" panose="05000000000000000000" pitchFamily="2" charset="2"/>
              </a:rPr>
              <a:t> </a:t>
            </a:r>
            <a:r>
              <a:rPr lang="sv-SE" b="1" dirty="0" err="1">
                <a:sym typeface="Wingdings" panose="05000000000000000000" pitchFamily="2" charset="2"/>
              </a:rPr>
              <a:t>requirements</a:t>
            </a:r>
            <a:r>
              <a:rPr lang="sv-SE" b="1" dirty="0">
                <a:sym typeface="Wingdings" panose="05000000000000000000" pitchFamily="2" charset="2"/>
              </a:rPr>
              <a:t>!</a:t>
            </a:r>
          </a:p>
          <a:p>
            <a:pPr marL="0" indent="0">
              <a:buNone/>
            </a:pPr>
            <a:r>
              <a:rPr lang="sv-SE" b="1" dirty="0">
                <a:sym typeface="Wingdings" panose="05000000000000000000" pitchFamily="2" charset="2"/>
              </a:rPr>
              <a:t>If </a:t>
            </a:r>
            <a:r>
              <a:rPr lang="sv-SE" b="1" dirty="0" err="1">
                <a:sym typeface="Wingdings" panose="05000000000000000000" pitchFamily="2" charset="2"/>
              </a:rPr>
              <a:t>you</a:t>
            </a:r>
            <a:r>
              <a:rPr lang="sv-SE" b="1" dirty="0">
                <a:sym typeface="Wingdings" panose="05000000000000000000" pitchFamily="2" charset="2"/>
              </a:rPr>
              <a:t> </a:t>
            </a:r>
            <a:r>
              <a:rPr lang="sv-SE" b="1" dirty="0" err="1">
                <a:sym typeface="Wingdings" panose="05000000000000000000" pitchFamily="2" charset="2"/>
              </a:rPr>
              <a:t>have</a:t>
            </a:r>
            <a:r>
              <a:rPr lang="sv-SE" b="1" dirty="0">
                <a:sym typeface="Wingdings" panose="05000000000000000000" pitchFamily="2" charset="2"/>
              </a:rPr>
              <a:t> </a:t>
            </a:r>
            <a:r>
              <a:rPr lang="sv-SE" b="1" dirty="0" err="1">
                <a:sym typeface="Wingdings" panose="05000000000000000000" pitchFamily="2" charset="2"/>
              </a:rPr>
              <a:t>questions</a:t>
            </a:r>
            <a:r>
              <a:rPr lang="sv-SE" b="1" dirty="0">
                <a:sym typeface="Wingdings" panose="05000000000000000000" pitchFamily="2" charset="2"/>
              </a:rPr>
              <a:t>, </a:t>
            </a:r>
            <a:r>
              <a:rPr lang="sv-SE" b="1" dirty="0" err="1">
                <a:sym typeface="Wingdings" panose="05000000000000000000" pitchFamily="2" charset="2"/>
              </a:rPr>
              <a:t>please</a:t>
            </a:r>
            <a:r>
              <a:rPr lang="sv-SE" b="1" dirty="0">
                <a:sym typeface="Wingdings" panose="05000000000000000000" pitchFamily="2" charset="2"/>
              </a:rPr>
              <a:t> </a:t>
            </a:r>
            <a:r>
              <a:rPr lang="sv-SE" b="1" dirty="0" err="1">
                <a:sym typeface="Wingdings" panose="05000000000000000000" pitchFamily="2" charset="2"/>
              </a:rPr>
              <a:t>contact</a:t>
            </a:r>
            <a:r>
              <a:rPr lang="sv-SE" b="1" dirty="0">
                <a:sym typeface="Wingdings" panose="05000000000000000000" pitchFamily="2" charset="2"/>
              </a:rPr>
              <a:t> </a:t>
            </a:r>
            <a:r>
              <a:rPr lang="sv-SE" b="1" dirty="0" err="1">
                <a:sym typeface="Wingdings" panose="05000000000000000000" pitchFamily="2" charset="2"/>
              </a:rPr>
              <a:t>corresponding</a:t>
            </a:r>
            <a:r>
              <a:rPr lang="sv-SE" b="1" dirty="0">
                <a:sym typeface="Wingdings" panose="05000000000000000000" pitchFamily="2" charset="2"/>
              </a:rPr>
              <a:t> </a:t>
            </a:r>
            <a:r>
              <a:rPr lang="sv-SE" b="1" dirty="0" err="1">
                <a:sym typeface="Wingdings" panose="05000000000000000000" pitchFamily="2" charset="2"/>
              </a:rPr>
              <a:t>funding</a:t>
            </a:r>
            <a:r>
              <a:rPr lang="sv-SE" b="1" dirty="0">
                <a:sym typeface="Wingdings" panose="05000000000000000000" pitchFamily="2" charset="2"/>
              </a:rPr>
              <a:t> </a:t>
            </a:r>
            <a:r>
              <a:rPr lang="sv-SE" b="1" dirty="0" err="1">
                <a:sym typeface="Wingdings" panose="05000000000000000000" pitchFamily="2" charset="2"/>
              </a:rPr>
              <a:t>agencies</a:t>
            </a:r>
            <a:r>
              <a:rPr lang="sv-SE" b="1" dirty="0">
                <a:sym typeface="Wingdings" panose="05000000000000000000" pitchFamily="2" charset="2"/>
              </a:rPr>
              <a:t>!</a:t>
            </a:r>
            <a:endParaRPr lang="sv-SE" b="1" dirty="0"/>
          </a:p>
          <a:p>
            <a:pPr marL="0" indent="0">
              <a:buNone/>
            </a:pPr>
            <a:endParaRPr lang="sv-SE" dirty="0">
              <a:sym typeface="Wingdings" panose="05000000000000000000" pitchFamily="2" charset="2"/>
            </a:endParaRPr>
          </a:p>
          <a:p>
            <a:pPr>
              <a:buFont typeface="Wingdings" panose="05000000000000000000" pitchFamily="2" charset="2"/>
              <a:buChar char="à"/>
            </a:pPr>
            <a:endParaRPr lang="sv-SE" dirty="0">
              <a:sym typeface="Wingdings" panose="05000000000000000000" pitchFamily="2" charset="2"/>
            </a:endParaRPr>
          </a:p>
        </p:txBody>
      </p:sp>
    </p:spTree>
    <p:extLst>
      <p:ext uri="{BB962C8B-B14F-4D97-AF65-F5344CB8AC3E}">
        <p14:creationId xmlns:p14="http://schemas.microsoft.com/office/powerpoint/2010/main" val="398977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02C15DC2-9497-4DFC-8BBB-BAD30C988714}"/>
              </a:ext>
            </a:extLst>
          </p:cNvPr>
          <p:cNvSpPr/>
          <p:nvPr/>
        </p:nvSpPr>
        <p:spPr>
          <a:xfrm>
            <a:off x="1568940" y="1376343"/>
            <a:ext cx="9282800" cy="4583291"/>
          </a:xfrm>
          <a:prstGeom prst="roundRect">
            <a:avLst>
              <a:gd name="adj" fmla="val 5885"/>
            </a:avLst>
          </a:prstGeom>
          <a:solidFill>
            <a:srgbClr val="F0F0F0">
              <a:alpha val="88000"/>
            </a:srgbClr>
          </a:solidFill>
          <a:ln w="57150" cmpd="sng">
            <a:noFill/>
          </a:ln>
          <a:effectLst/>
        </p:spPr>
        <p:txBody>
          <a:bodyPr spcFirstLastPara="1" wrap="square" lIns="1758737" tIns="879120" rIns="1758737" bIns="87912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600" b="0" i="0" u="none" strike="noStrike" kern="1200" cap="none" spc="0" normalizeH="0" baseline="0" noProof="0">
              <a:ln>
                <a:noFill/>
              </a:ln>
              <a:solidFill>
                <a:srgbClr val="058C98">
                  <a:lumMod val="50000"/>
                </a:srgbClr>
              </a:solidFill>
              <a:effectLst/>
              <a:uLnTx/>
              <a:uFillTx/>
              <a:latin typeface="Calibri"/>
              <a:ea typeface="+mn-ea"/>
              <a:cs typeface="Calibri"/>
            </a:endParaRPr>
          </a:p>
        </p:txBody>
      </p:sp>
      <p:graphicFrame>
        <p:nvGraphicFramePr>
          <p:cNvPr id="8" name="Tabla 217">
            <a:extLst>
              <a:ext uri="{FF2B5EF4-FFF2-40B4-BE49-F238E27FC236}">
                <a16:creationId xmlns:a16="http://schemas.microsoft.com/office/drawing/2014/main" id="{E203BF2C-7C7A-436C-8461-CD29B2356B32}"/>
              </a:ext>
            </a:extLst>
          </p:cNvPr>
          <p:cNvGraphicFramePr>
            <a:graphicFrameLocks noGrp="1"/>
          </p:cNvGraphicFramePr>
          <p:nvPr/>
        </p:nvGraphicFramePr>
        <p:xfrm>
          <a:off x="1791478" y="1710568"/>
          <a:ext cx="8917409" cy="3859810"/>
        </p:xfrm>
        <a:graphic>
          <a:graphicData uri="http://schemas.openxmlformats.org/drawingml/2006/table">
            <a:tbl>
              <a:tblPr firstRow="1" bandRow="1"/>
              <a:tblGrid>
                <a:gridCol w="5094744">
                  <a:extLst>
                    <a:ext uri="{9D8B030D-6E8A-4147-A177-3AD203B41FA5}">
                      <a16:colId xmlns:a16="http://schemas.microsoft.com/office/drawing/2014/main" val="3724573963"/>
                    </a:ext>
                  </a:extLst>
                </a:gridCol>
                <a:gridCol w="3822665">
                  <a:extLst>
                    <a:ext uri="{9D8B030D-6E8A-4147-A177-3AD203B41FA5}">
                      <a16:colId xmlns:a16="http://schemas.microsoft.com/office/drawing/2014/main" val="429123312"/>
                    </a:ext>
                  </a:extLst>
                </a:gridCol>
              </a:tblGrid>
              <a:tr h="516671">
                <a:tc>
                  <a:txBody>
                    <a:bodyPr/>
                    <a:lstStyle/>
                    <a:p>
                      <a:pPr marL="0" indent="0" algn="l">
                        <a:lnSpc>
                          <a:spcPct val="105000"/>
                        </a:lnSpc>
                        <a:spcAft>
                          <a:spcPts val="600"/>
                        </a:spcAft>
                        <a:buFont typeface="Fira Sans Medium"/>
                        <a:buNone/>
                      </a:pPr>
                      <a:r>
                        <a:rPr lang="es-ES" sz="2000" b="1">
                          <a:solidFill>
                            <a:schemeClr val="accent6"/>
                          </a:solidFill>
                          <a:latin typeface="+mn-lt"/>
                          <a:cs typeface="Arial" panose="020B0604020202020204" pitchFamily="34" charset="0"/>
                        </a:rPr>
                        <a:t>Stage 1 </a:t>
                      </a:r>
                      <a:r>
                        <a:rPr lang="es-ES" sz="2000" b="1" i="0" u="none" strike="noStrike" cap="none">
                          <a:solidFill>
                            <a:schemeClr val="accent1">
                              <a:lumMod val="50000"/>
                            </a:schemeClr>
                          </a:solidFill>
                          <a:effectLst/>
                          <a:latin typeface="+mn-lt"/>
                          <a:ea typeface="+mn-ea"/>
                          <a:cs typeface="Arial" panose="020B0604020202020204" pitchFamily="34" charset="0"/>
                          <a:sym typeface="Arial"/>
                        </a:rPr>
                        <a:t>Opening for pre-proposal submission</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r-FR" sz="2000" b="1" u="none" dirty="0">
                          <a:solidFill>
                            <a:schemeClr val="accent1">
                              <a:lumMod val="50000"/>
                            </a:schemeClr>
                          </a:solidFill>
                          <a:effectLst/>
                          <a:latin typeface="+mn-lt"/>
                          <a:cs typeface="Arial" panose="020B0604020202020204" pitchFamily="34" charset="0"/>
                        </a:rPr>
                        <a:t>11 June 2025, 14:00 (CEST)</a:t>
                      </a:r>
                      <a:endParaRPr lang="es-ES" sz="2000" b="1" u="none" dirty="0">
                        <a:solidFill>
                          <a:schemeClr val="accent1">
                            <a:lumMod val="50000"/>
                          </a:schemeClr>
                        </a:solidFill>
                        <a:effectLst/>
                        <a:latin typeface="+mn-lt"/>
                        <a:cs typeface="Arial" panose="020B0604020202020204" pitchFamily="34" charset="0"/>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66630"/>
                  </a:ext>
                </a:extLst>
              </a:tr>
              <a:tr h="516671">
                <a:tc>
                  <a:txBody>
                    <a:bodyPr/>
                    <a:lstStyle/>
                    <a:p>
                      <a:pPr marL="0" indent="0" algn="l">
                        <a:lnSpc>
                          <a:spcPct val="105000"/>
                        </a:lnSpc>
                        <a:spcAft>
                          <a:spcPts val="600"/>
                        </a:spcAft>
                        <a:buFont typeface="Fira Sans Medium"/>
                        <a:buNone/>
                      </a:pPr>
                      <a:r>
                        <a:rPr lang="es-ES" sz="2000" b="1" dirty="0" err="1">
                          <a:solidFill>
                            <a:schemeClr val="accent6"/>
                          </a:solidFill>
                          <a:latin typeface="+mn-lt"/>
                          <a:cs typeface="Arial" panose="020B0604020202020204" pitchFamily="34" charset="0"/>
                        </a:rPr>
                        <a:t>Stage</a:t>
                      </a:r>
                      <a:r>
                        <a:rPr lang="es-ES" sz="2000" b="1" dirty="0">
                          <a:solidFill>
                            <a:schemeClr val="accent6"/>
                          </a:solidFill>
                          <a:latin typeface="+mn-lt"/>
                          <a:cs typeface="Arial" panose="020B0604020202020204" pitchFamily="34" charset="0"/>
                        </a:rPr>
                        <a:t> 1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Closing</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for</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pre-proposal</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submission</a:t>
                      </a:r>
                      <a:endParaRPr lang="es-ES" sz="2000" b="1" i="0" u="none" strike="noStrike" cap="none" dirty="0">
                        <a:solidFill>
                          <a:schemeClr val="accent1">
                            <a:lumMod val="50000"/>
                          </a:schemeClr>
                        </a:solidFill>
                        <a:effectLst/>
                        <a:latin typeface="+mn-lt"/>
                        <a:ea typeface="+mn-ea"/>
                        <a:cs typeface="Arial" panose="020B0604020202020204" pitchFamily="34" charset="0"/>
                        <a:sym typeface="Arial"/>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s-ES" sz="2000" b="1" u="none" dirty="0">
                          <a:solidFill>
                            <a:schemeClr val="accent1">
                              <a:lumMod val="50000"/>
                            </a:schemeClr>
                          </a:solidFill>
                          <a:effectLst/>
                          <a:latin typeface="+mn-lt"/>
                          <a:cs typeface="Arial" panose="020B0604020202020204" pitchFamily="34" charset="0"/>
                        </a:rPr>
                        <a:t>9 </a:t>
                      </a:r>
                      <a:r>
                        <a:rPr lang="es-ES" sz="2000" b="1" u="none" dirty="0" err="1">
                          <a:solidFill>
                            <a:schemeClr val="accent1">
                              <a:lumMod val="50000"/>
                            </a:schemeClr>
                          </a:solidFill>
                          <a:effectLst/>
                          <a:latin typeface="+mn-lt"/>
                          <a:cs typeface="Arial" panose="020B0604020202020204" pitchFamily="34" charset="0"/>
                        </a:rPr>
                        <a:t>October</a:t>
                      </a:r>
                      <a:r>
                        <a:rPr lang="es-ES" sz="2000" b="1" u="none" dirty="0">
                          <a:solidFill>
                            <a:schemeClr val="accent1">
                              <a:lumMod val="50000"/>
                            </a:schemeClr>
                          </a:solidFill>
                          <a:effectLst/>
                          <a:latin typeface="+mn-lt"/>
                          <a:cs typeface="Arial" panose="020B0604020202020204" pitchFamily="34" charset="0"/>
                        </a:rPr>
                        <a:t> 2025, 14:00 (CEST)</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100661"/>
                  </a:ext>
                </a:extLst>
              </a:tr>
              <a:tr h="516671">
                <a:tc>
                  <a:txBody>
                    <a:bodyPr/>
                    <a:lstStyle/>
                    <a:p>
                      <a:pPr marL="0" indent="0" algn="l">
                        <a:lnSpc>
                          <a:spcPct val="105000"/>
                        </a:lnSpc>
                        <a:spcAft>
                          <a:spcPts val="600"/>
                        </a:spcAft>
                        <a:buFont typeface="Fira Sans Medium"/>
                        <a:buNone/>
                      </a:pPr>
                      <a:r>
                        <a:rPr lang="es-ES" sz="2000" b="1" dirty="0" err="1">
                          <a:solidFill>
                            <a:schemeClr val="accent6"/>
                          </a:solidFill>
                          <a:latin typeface="+mn-lt"/>
                          <a:cs typeface="Arial" panose="020B0604020202020204" pitchFamily="34" charset="0"/>
                        </a:rPr>
                        <a:t>Stage</a:t>
                      </a:r>
                      <a:r>
                        <a:rPr lang="es-ES" sz="2000" b="1" dirty="0">
                          <a:solidFill>
                            <a:schemeClr val="accent6"/>
                          </a:solidFill>
                          <a:latin typeface="+mn-lt"/>
                          <a:cs typeface="Arial" panose="020B0604020202020204" pitchFamily="34" charset="0"/>
                        </a:rPr>
                        <a:t> 2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Opening</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for</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full-</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proposal</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submission</a:t>
                      </a:r>
                      <a:endParaRPr lang="es-ES" sz="2000" b="1" i="0" u="none" strike="noStrike" cap="none" dirty="0">
                        <a:solidFill>
                          <a:schemeClr val="accent1">
                            <a:lumMod val="50000"/>
                          </a:schemeClr>
                        </a:solidFill>
                        <a:effectLst/>
                        <a:latin typeface="+mn-lt"/>
                        <a:ea typeface="+mn-ea"/>
                        <a:cs typeface="Arial" panose="020B0604020202020204" pitchFamily="34" charset="0"/>
                        <a:sym typeface="Arial"/>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b="1" u="none" dirty="0">
                          <a:solidFill>
                            <a:schemeClr val="accent1">
                              <a:lumMod val="50000"/>
                            </a:schemeClr>
                          </a:solidFill>
                          <a:effectLst/>
                          <a:latin typeface="+mn-lt"/>
                          <a:cs typeface="Arial" panose="020B0604020202020204" pitchFamily="34" charset="0"/>
                        </a:rPr>
                        <a:t>9 January 2026, 14:00 (CET)</a:t>
                      </a:r>
                      <a:endParaRPr lang="es-ES" sz="2000" b="1" u="none" dirty="0">
                        <a:solidFill>
                          <a:schemeClr val="accent1">
                            <a:lumMod val="50000"/>
                          </a:schemeClr>
                        </a:solidFill>
                        <a:effectLst/>
                        <a:latin typeface="+mn-lt"/>
                        <a:cs typeface="Arial" panose="020B0604020202020204" pitchFamily="34" charset="0"/>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7179725"/>
                  </a:ext>
                </a:extLst>
              </a:tr>
              <a:tr h="516671">
                <a:tc>
                  <a:txBody>
                    <a:bodyPr/>
                    <a:lstStyle/>
                    <a:p>
                      <a:pPr marL="0" indent="0" algn="l">
                        <a:lnSpc>
                          <a:spcPct val="105000"/>
                        </a:lnSpc>
                        <a:spcAft>
                          <a:spcPts val="600"/>
                        </a:spcAft>
                        <a:buFont typeface="Fira Sans Medium"/>
                        <a:buNone/>
                      </a:pPr>
                      <a:r>
                        <a:rPr lang="es-ES" sz="2000" b="1" dirty="0" err="1">
                          <a:solidFill>
                            <a:schemeClr val="accent6"/>
                          </a:solidFill>
                          <a:latin typeface="+mn-lt"/>
                          <a:cs typeface="Arial" panose="020B0604020202020204" pitchFamily="34" charset="0"/>
                        </a:rPr>
                        <a:t>Stage</a:t>
                      </a:r>
                      <a:r>
                        <a:rPr lang="es-ES" sz="2000" b="1" dirty="0">
                          <a:solidFill>
                            <a:schemeClr val="accent6"/>
                          </a:solidFill>
                          <a:latin typeface="+mn-lt"/>
                          <a:cs typeface="Arial" panose="020B0604020202020204" pitchFamily="34" charset="0"/>
                        </a:rPr>
                        <a:t> 2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Closing</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for</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full-</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proposal</a:t>
                      </a:r>
                      <a:r>
                        <a:rPr lang="es-ES" sz="2000" b="1" i="0" u="none" strike="noStrike" cap="none" dirty="0">
                          <a:solidFill>
                            <a:schemeClr val="accent1">
                              <a:lumMod val="50000"/>
                            </a:schemeClr>
                          </a:solidFill>
                          <a:effectLst/>
                          <a:latin typeface="+mn-lt"/>
                          <a:ea typeface="+mn-ea"/>
                          <a:cs typeface="Arial" panose="020B0604020202020204" pitchFamily="34" charset="0"/>
                          <a:sym typeface="Arial"/>
                        </a:rPr>
                        <a:t> </a:t>
                      </a:r>
                      <a:r>
                        <a:rPr lang="es-ES" sz="2000" b="1" i="0" u="none" strike="noStrike" cap="none" dirty="0" err="1">
                          <a:solidFill>
                            <a:schemeClr val="accent1">
                              <a:lumMod val="50000"/>
                            </a:schemeClr>
                          </a:solidFill>
                          <a:effectLst/>
                          <a:latin typeface="+mn-lt"/>
                          <a:ea typeface="+mn-ea"/>
                          <a:cs typeface="Arial" panose="020B0604020202020204" pitchFamily="34" charset="0"/>
                          <a:sym typeface="Arial"/>
                        </a:rPr>
                        <a:t>submission</a:t>
                      </a:r>
                      <a:endParaRPr lang="es-ES" sz="2000" b="1" i="0" u="none" strike="noStrike" cap="none" dirty="0">
                        <a:solidFill>
                          <a:schemeClr val="accent1">
                            <a:lumMod val="50000"/>
                          </a:schemeClr>
                        </a:solidFill>
                        <a:effectLst/>
                        <a:latin typeface="+mn-lt"/>
                        <a:ea typeface="+mn-ea"/>
                        <a:cs typeface="Arial" panose="020B0604020202020204" pitchFamily="34" charset="0"/>
                        <a:sym typeface="Arial"/>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b="1" u="none" dirty="0">
                          <a:solidFill>
                            <a:schemeClr val="accent1">
                              <a:lumMod val="50000"/>
                            </a:schemeClr>
                          </a:solidFill>
                          <a:effectLst/>
                          <a:latin typeface="+mn-lt"/>
                          <a:cs typeface="Arial" panose="020B0604020202020204" pitchFamily="34" charset="0"/>
                        </a:rPr>
                        <a:t>12 March 2026, 14:00 (CET)</a:t>
                      </a:r>
                      <a:endParaRPr lang="es-ES" sz="2000" b="1" u="none" dirty="0">
                        <a:solidFill>
                          <a:schemeClr val="accent1">
                            <a:lumMod val="50000"/>
                          </a:schemeClr>
                        </a:solidFill>
                        <a:effectLst/>
                        <a:latin typeface="+mn-lt"/>
                        <a:cs typeface="Arial" panose="020B0604020202020204" pitchFamily="34" charset="0"/>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571947"/>
                  </a:ext>
                </a:extLst>
              </a:tr>
              <a:tr h="516671">
                <a:tc>
                  <a:txBody>
                    <a:bodyPr/>
                    <a:lstStyle/>
                    <a:p>
                      <a:pPr algn="l" fontAlgn="t"/>
                      <a:r>
                        <a:rPr lang="en-US" sz="2000" b="1" u="none" dirty="0">
                          <a:solidFill>
                            <a:schemeClr val="accent1">
                              <a:lumMod val="50000"/>
                            </a:schemeClr>
                          </a:solidFill>
                          <a:effectLst/>
                          <a:latin typeface="+mn-lt"/>
                          <a:cs typeface="Arial" panose="020B0604020202020204" pitchFamily="34" charset="0"/>
                        </a:rPr>
                        <a:t>Funding decision communicated </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s-ES" sz="2000" b="1" u="none" dirty="0" err="1">
                          <a:solidFill>
                            <a:schemeClr val="accent1">
                              <a:lumMod val="50000"/>
                            </a:schemeClr>
                          </a:solidFill>
                          <a:effectLst/>
                          <a:latin typeface="+mn-lt"/>
                          <a:cs typeface="Arial" panose="020B0604020202020204" pitchFamily="34" charset="0"/>
                        </a:rPr>
                        <a:t>Mid</a:t>
                      </a:r>
                      <a:r>
                        <a:rPr lang="es-ES" sz="2000" b="1" u="none" dirty="0">
                          <a:solidFill>
                            <a:schemeClr val="accent1">
                              <a:lumMod val="50000"/>
                            </a:schemeClr>
                          </a:solidFill>
                          <a:effectLst/>
                          <a:latin typeface="+mn-lt"/>
                          <a:cs typeface="Arial" panose="020B0604020202020204" pitchFamily="34" charset="0"/>
                        </a:rPr>
                        <a:t>-June 2026</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61"/>
                  </a:ext>
                </a:extLst>
              </a:tr>
              <a:tr h="516671">
                <a:tc>
                  <a:txBody>
                    <a:bodyPr/>
                    <a:lstStyle/>
                    <a:p>
                      <a:pPr algn="l" fontAlgn="t"/>
                      <a:r>
                        <a:rPr lang="en-US" sz="2000" b="1" u="none" dirty="0">
                          <a:solidFill>
                            <a:schemeClr val="accent1">
                              <a:lumMod val="50000"/>
                            </a:schemeClr>
                          </a:solidFill>
                          <a:effectLst/>
                          <a:latin typeface="+mn-lt"/>
                          <a:cs typeface="Arial" panose="020B0604020202020204" pitchFamily="34" charset="0"/>
                        </a:rPr>
                        <a:t>Project start</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da-DK" sz="2000" b="1" dirty="0">
                          <a:solidFill>
                            <a:schemeClr val="accent1">
                              <a:lumMod val="50000"/>
                            </a:schemeClr>
                          </a:solidFill>
                          <a:effectLst/>
                        </a:rPr>
                        <a:t>1 September–15 December 2026</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996517"/>
                  </a:ext>
                </a:extLst>
              </a:tr>
              <a:tr h="759784">
                <a:tc>
                  <a:txBody>
                    <a:bodyPr/>
                    <a:lstStyle/>
                    <a:p>
                      <a:pPr algn="l" fontAlgn="t"/>
                      <a:r>
                        <a:rPr lang="en-US" sz="2000" b="1" u="none" dirty="0">
                          <a:solidFill>
                            <a:schemeClr val="accent1">
                              <a:lumMod val="50000"/>
                            </a:schemeClr>
                          </a:solidFill>
                          <a:effectLst/>
                          <a:latin typeface="+mn-lt"/>
                          <a:cs typeface="Arial" panose="020B0604020202020204" pitchFamily="34" charset="0"/>
                        </a:rPr>
                        <a:t>Application to national/regional </a:t>
                      </a:r>
                    </a:p>
                    <a:p>
                      <a:pPr algn="l" fontAlgn="t"/>
                      <a:r>
                        <a:rPr lang="en-US" sz="2000" b="1" u="none" dirty="0">
                          <a:solidFill>
                            <a:schemeClr val="accent1">
                              <a:lumMod val="50000"/>
                            </a:schemeClr>
                          </a:solidFill>
                          <a:effectLst/>
                          <a:latin typeface="+mn-lt"/>
                          <a:cs typeface="Arial" panose="020B0604020202020204" pitchFamily="34" charset="0"/>
                        </a:rPr>
                        <a:t>funding agencies</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AU" sz="2000" b="1" u="none" noProof="0" dirty="0">
                          <a:solidFill>
                            <a:schemeClr val="accent1">
                              <a:lumMod val="50000"/>
                            </a:schemeClr>
                          </a:solidFill>
                          <a:effectLst/>
                          <a:latin typeface="+mn-lt"/>
                          <a:cs typeface="Arial" panose="020B0604020202020204" pitchFamily="34" charset="0"/>
                        </a:rPr>
                        <a:t>Consult specific funding agency</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102965"/>
                  </a:ext>
                </a:extLst>
              </a:tr>
            </a:tbl>
          </a:graphicData>
        </a:graphic>
      </p:graphicFrame>
      <p:sp>
        <p:nvSpPr>
          <p:cNvPr id="9" name="Title 1">
            <a:extLst>
              <a:ext uri="{FF2B5EF4-FFF2-40B4-BE49-F238E27FC236}">
                <a16:creationId xmlns:a16="http://schemas.microsoft.com/office/drawing/2014/main" id="{C270A5C9-B450-4459-9F75-C08B97C792E4}"/>
              </a:ext>
            </a:extLst>
          </p:cNvPr>
          <p:cNvSpPr txBox="1">
            <a:spLocks/>
          </p:cNvSpPr>
          <p:nvPr/>
        </p:nvSpPr>
        <p:spPr>
          <a:xfrm>
            <a:off x="2840944" y="774011"/>
            <a:ext cx="7629784" cy="41210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1pPr>
            <a:lvl2pPr marR="0" lvl="1"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2pPr>
            <a:lvl3pPr marR="0" lvl="2"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3pPr>
            <a:lvl4pPr marR="0" lvl="3"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4pPr>
            <a:lvl5pPr marR="0" lvl="4"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5pPr>
            <a:lvl6pPr marR="0" lvl="5"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6pPr>
            <a:lvl7pPr marR="0" lvl="6"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7pPr>
            <a:lvl8pPr marR="0" lvl="7"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8pPr>
            <a:lvl9pPr marR="0" lvl="8"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9pPr>
          </a:lstStyle>
          <a:p>
            <a:pPr marL="0" marR="0" lvl="0" indent="0" algn="l" defTabSz="914400" rtl="0" eaLnBrk="1" fontAlgn="auto" latinLnBrk="0" hangingPunct="1">
              <a:lnSpc>
                <a:spcPct val="90000"/>
              </a:lnSpc>
              <a:spcBef>
                <a:spcPts val="0"/>
              </a:spcBef>
              <a:spcAft>
                <a:spcPts val="0"/>
              </a:spcAft>
              <a:buClr>
                <a:srgbClr val="058C98"/>
              </a:buClr>
              <a:buSzPts val="3200"/>
              <a:buFont typeface="Fira Sans SemiBold"/>
              <a:buNone/>
              <a:tabLst/>
              <a:defRPr/>
            </a:pPr>
            <a:r>
              <a:rPr kumimoji="0" lang="en-GB" sz="3600" b="0" i="0" u="none" strike="noStrike" kern="1200" cap="none" spc="0" normalizeH="0" baseline="0" noProof="0">
                <a:ln>
                  <a:noFill/>
                </a:ln>
                <a:solidFill>
                  <a:srgbClr val="058C98"/>
                </a:solidFill>
                <a:effectLst/>
                <a:uLnTx/>
                <a:uFillTx/>
                <a:latin typeface="Calibri"/>
                <a:cs typeface="Arial" panose="020B0604020202020204" pitchFamily="34" charset="0"/>
                <a:sym typeface="Fira Sans SemiBold"/>
              </a:rPr>
              <a:t>General information about the call</a:t>
            </a:r>
            <a:br>
              <a:rPr kumimoji="0" lang="en-GB" sz="3600" b="0" i="0" u="none" strike="noStrike" kern="1200" cap="none" spc="0" normalizeH="0" baseline="0" noProof="0">
                <a:ln>
                  <a:noFill/>
                </a:ln>
                <a:solidFill>
                  <a:srgbClr val="058C98"/>
                </a:solidFill>
                <a:effectLst/>
                <a:uLnTx/>
                <a:uFillTx/>
                <a:latin typeface="Arial" panose="020B0604020202020204" pitchFamily="34" charset="0"/>
                <a:cs typeface="Arial" panose="020B0604020202020204" pitchFamily="34" charset="0"/>
                <a:sym typeface="Fira Sans SemiBold"/>
              </a:rPr>
            </a:br>
            <a:endParaRPr kumimoji="0" lang="en-US" sz="3600" b="0" i="0" u="none" strike="noStrike" kern="1200" cap="none" spc="0" normalizeH="0" baseline="0" noProof="0">
              <a:ln>
                <a:noFill/>
              </a:ln>
              <a:solidFill>
                <a:srgbClr val="058C98"/>
              </a:solidFill>
              <a:effectLst/>
              <a:uLnTx/>
              <a:uFillTx/>
              <a:latin typeface="Arial" panose="020B0604020202020204" pitchFamily="34" charset="0"/>
              <a:cs typeface="Arial" panose="020B0604020202020204" pitchFamily="34" charset="0"/>
              <a:sym typeface="Fira Sans SemiBold"/>
            </a:endParaRPr>
          </a:p>
        </p:txBody>
      </p:sp>
      <p:sp>
        <p:nvSpPr>
          <p:cNvPr id="10" name="Rectángulo 9">
            <a:extLst>
              <a:ext uri="{FF2B5EF4-FFF2-40B4-BE49-F238E27FC236}">
                <a16:creationId xmlns:a16="http://schemas.microsoft.com/office/drawing/2014/main" id="{29303408-A617-4FD4-B542-A3B0C4E02D9E}"/>
              </a:ext>
            </a:extLst>
          </p:cNvPr>
          <p:cNvSpPr/>
          <p:nvPr/>
        </p:nvSpPr>
        <p:spPr>
          <a:xfrm>
            <a:off x="4609317" y="749276"/>
            <a:ext cx="8077209" cy="230786"/>
          </a:xfrm>
          <a:prstGeom prst="rect">
            <a:avLst/>
          </a:prstGeom>
          <a:noFill/>
          <a:ln>
            <a:noFill/>
          </a:ln>
        </p:spPr>
        <p:txBody>
          <a:bodyPr spcFirstLastPara="1" wrap="square" lIns="0" tIns="0" rIns="0" bIns="0" anchor="t" anchorCtr="0">
            <a:noAutofit/>
          </a:bodyPr>
          <a:lstStyle/>
          <a:p>
            <a:pPr marL="169329" marR="0" lvl="0" indent="0" algn="l" defTabSz="914400" rtl="0" eaLnBrk="1" fontAlgn="auto" latinLnBrk="0" hangingPunct="1">
              <a:lnSpc>
                <a:spcPct val="105000"/>
              </a:lnSpc>
              <a:spcBef>
                <a:spcPts val="0"/>
              </a:spcBef>
              <a:spcAft>
                <a:spcPts val="600"/>
              </a:spcAft>
              <a:buClr>
                <a:srgbClr val="ABCA3F"/>
              </a:buClr>
              <a:buSzPts val="1600"/>
              <a:buFontTx/>
              <a:buNone/>
              <a:tabLst/>
              <a:defRPr/>
            </a:pPr>
            <a:r>
              <a:rPr kumimoji="0" lang="es-ES" sz="2800" b="0" i="0" u="none" strike="noStrike" kern="1200" cap="none" spc="0" normalizeH="0" baseline="0" noProof="0">
                <a:ln>
                  <a:noFill/>
                </a:ln>
                <a:solidFill>
                  <a:srgbClr val="1D1D1B"/>
                </a:solidFill>
                <a:effectLst/>
                <a:uLnTx/>
                <a:uFillTx/>
                <a:latin typeface="Calibri"/>
                <a:ea typeface="Fira Sans Light"/>
                <a:cs typeface="Calibri" panose="020F0502020204030204" pitchFamily="34" charset="0"/>
                <a:sym typeface="Fira Sans Light"/>
              </a:rPr>
              <a:t>Call Calendar</a:t>
            </a:r>
          </a:p>
          <a:p>
            <a:pPr marL="169329" marR="0" lvl="0" indent="0" algn="l" defTabSz="914400" rtl="0" eaLnBrk="1" fontAlgn="auto" latinLnBrk="0" hangingPunct="1">
              <a:lnSpc>
                <a:spcPct val="105000"/>
              </a:lnSpc>
              <a:spcBef>
                <a:spcPts val="0"/>
              </a:spcBef>
              <a:spcAft>
                <a:spcPts val="600"/>
              </a:spcAft>
              <a:buClr>
                <a:srgbClr val="ABCA3F"/>
              </a:buClr>
              <a:buSzPts val="1600"/>
              <a:buFontTx/>
              <a:buNone/>
              <a:tabLst/>
              <a:defRPr/>
            </a:pPr>
            <a:r>
              <a:rPr kumimoji="0" lang="es-ES" sz="2800" b="0" i="0" u="none" strike="noStrike" kern="1200" cap="none" spc="0" normalizeH="0" baseline="0" noProof="0">
                <a:ln>
                  <a:noFill/>
                </a:ln>
                <a:solidFill>
                  <a:srgbClr val="1D1D1B"/>
                </a:solidFill>
                <a:effectLst/>
                <a:uLnTx/>
                <a:uFillTx/>
                <a:latin typeface="Calibri"/>
                <a:ea typeface="Fira Sans Light"/>
                <a:cs typeface="Calibri" panose="020F0502020204030204" pitchFamily="34" charset="0"/>
                <a:sym typeface="Fira Sans Light"/>
              </a:rPr>
              <a:t> </a:t>
            </a:r>
          </a:p>
          <a:p>
            <a:pPr marL="169329" marR="0" lvl="0" indent="0" algn="l" defTabSz="914400" rtl="0" eaLnBrk="1" fontAlgn="auto" latinLnBrk="0" hangingPunct="1">
              <a:lnSpc>
                <a:spcPct val="105000"/>
              </a:lnSpc>
              <a:spcBef>
                <a:spcPts val="0"/>
              </a:spcBef>
              <a:spcAft>
                <a:spcPts val="600"/>
              </a:spcAft>
              <a:buClr>
                <a:srgbClr val="ABCA3F"/>
              </a:buClr>
              <a:buSzPts val="1600"/>
              <a:buFontTx/>
              <a:buNone/>
              <a:tabLst/>
              <a:defRPr/>
            </a:pPr>
            <a:endParaRPr kumimoji="0" lang="es-ES" sz="2800" b="1" i="0" u="none" strike="noStrike" kern="1200" cap="none" spc="0" normalizeH="0" baseline="0" noProof="0">
              <a:ln>
                <a:noFill/>
              </a:ln>
              <a:solidFill>
                <a:srgbClr val="F29100"/>
              </a:solidFill>
              <a:effectLst/>
              <a:uLnTx/>
              <a:uFillTx/>
              <a:latin typeface="Calibri"/>
              <a:ea typeface="+mn-ea"/>
              <a:cs typeface="Arial" panose="020B0604020202020204" pitchFamily="34" charset="0"/>
              <a:sym typeface="Fira Sans Light"/>
            </a:endParaRPr>
          </a:p>
        </p:txBody>
      </p:sp>
    </p:spTree>
    <p:extLst>
      <p:ext uri="{BB962C8B-B14F-4D97-AF65-F5344CB8AC3E}">
        <p14:creationId xmlns:p14="http://schemas.microsoft.com/office/powerpoint/2010/main" val="336325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1F762DA-F09B-4821-FBE5-79A62BD8FE06}"/>
              </a:ext>
            </a:extLst>
          </p:cNvPr>
          <p:cNvSpPr>
            <a:spLocks noGrp="1"/>
          </p:cNvSpPr>
          <p:nvPr>
            <p:ph type="title"/>
          </p:nvPr>
        </p:nvSpPr>
        <p:spPr/>
        <p:txBody>
          <a:bodyPr/>
          <a:lstStyle/>
          <a:p>
            <a:r>
              <a:rPr lang="sv-SE" dirty="0" err="1"/>
              <a:t>Guidelines</a:t>
            </a:r>
            <a:r>
              <a:rPr lang="sv-SE" dirty="0"/>
              <a:t> and </a:t>
            </a:r>
            <a:r>
              <a:rPr lang="sv-SE" dirty="0" err="1"/>
              <a:t>rules</a:t>
            </a:r>
            <a:endParaRPr lang="sv-SE" dirty="0"/>
          </a:p>
        </p:txBody>
      </p:sp>
      <p:sp>
        <p:nvSpPr>
          <p:cNvPr id="6" name="Platshållare för innehåll 5">
            <a:extLst>
              <a:ext uri="{FF2B5EF4-FFF2-40B4-BE49-F238E27FC236}">
                <a16:creationId xmlns:a16="http://schemas.microsoft.com/office/drawing/2014/main" id="{194AD986-F54F-4105-F552-66D431F21ADB}"/>
              </a:ext>
            </a:extLst>
          </p:cNvPr>
          <p:cNvSpPr>
            <a:spLocks noGrp="1"/>
          </p:cNvSpPr>
          <p:nvPr>
            <p:ph sz="half" idx="1"/>
          </p:nvPr>
        </p:nvSpPr>
        <p:spPr/>
        <p:txBody>
          <a:bodyPr/>
          <a:lstStyle/>
          <a:p>
            <a:r>
              <a:rPr lang="en-GB" sz="2400" dirty="0">
                <a:latin typeface="Calibri" panose="020F0502020204030204" pitchFamily="34" charset="0"/>
                <a:cs typeface="Calibri" panose="020F0502020204030204" pitchFamily="34" charset="0"/>
              </a:rPr>
              <a:t>Please mute your microphone when not speaking</a:t>
            </a:r>
          </a:p>
          <a:p>
            <a:r>
              <a:rPr lang="en-GB" sz="2400" dirty="0">
                <a:latin typeface="Calibri" panose="020F0502020204030204" pitchFamily="34" charset="0"/>
                <a:cs typeface="Calibri" panose="020F0502020204030204" pitchFamily="34" charset="0"/>
              </a:rPr>
              <a:t>The Q&amp;A session will be recorded to support documentation and improve our future work</a:t>
            </a:r>
          </a:p>
          <a:p>
            <a:r>
              <a:rPr lang="en-GB" sz="2400" dirty="0">
                <a:latin typeface="Calibri" panose="020F0502020204030204" pitchFamily="34" charset="0"/>
                <a:cs typeface="Calibri" panose="020F0502020204030204" pitchFamily="34" charset="0"/>
              </a:rPr>
              <a:t>Online data declaration: Please be aware that your name will be displayed in the list of participants as well as in the chat window</a:t>
            </a:r>
          </a:p>
          <a:p>
            <a:r>
              <a:rPr lang="en-GB" sz="2400" dirty="0">
                <a:latin typeface="Calibri" panose="020F0502020204030204" pitchFamily="34" charset="0"/>
                <a:cs typeface="Calibri" panose="020F0502020204030204" pitchFamily="34" charset="0"/>
              </a:rPr>
              <a:t>Questions will be answered at the end</a:t>
            </a:r>
          </a:p>
          <a:p>
            <a:endParaRPr lang="sv-SE" dirty="0"/>
          </a:p>
        </p:txBody>
      </p:sp>
    </p:spTree>
    <p:extLst>
      <p:ext uri="{BB962C8B-B14F-4D97-AF65-F5344CB8AC3E}">
        <p14:creationId xmlns:p14="http://schemas.microsoft.com/office/powerpoint/2010/main" val="4339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7">
            <a:extLst>
              <a:ext uri="{FF2B5EF4-FFF2-40B4-BE49-F238E27FC236}">
                <a16:creationId xmlns:a16="http://schemas.microsoft.com/office/drawing/2014/main" id="{DDE9AE46-2179-41B4-908A-F9EEAB5E1653}"/>
              </a:ext>
            </a:extLst>
          </p:cNvPr>
          <p:cNvSpPr txBox="1">
            <a:spLocks/>
          </p:cNvSpPr>
          <p:nvPr/>
        </p:nvSpPr>
        <p:spPr>
          <a:xfrm>
            <a:off x="2552870" y="2831303"/>
            <a:ext cx="7295556" cy="842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b="1" dirty="0">
                <a:solidFill>
                  <a:schemeClr val="bg1"/>
                </a:solidFill>
                <a:latin typeface="+mj-lt"/>
              </a:rPr>
              <a:t>The Knowledge Community (</a:t>
            </a:r>
            <a:r>
              <a:rPr lang="en-US" sz="4000" b="1" dirty="0" err="1">
                <a:solidFill>
                  <a:schemeClr val="bg1"/>
                </a:solidFill>
                <a:latin typeface="+mj-lt"/>
              </a:rPr>
              <a:t>KnC</a:t>
            </a:r>
            <a:r>
              <a:rPr lang="en-US" sz="4000" b="1" dirty="0">
                <a:solidFill>
                  <a:schemeClr val="bg1"/>
                </a:solidFill>
                <a:latin typeface="+mj-lt"/>
              </a:rPr>
              <a:t>) of the CETPartnership</a:t>
            </a:r>
            <a:endParaRPr lang="es-ES" sz="4000" b="1" dirty="0">
              <a:solidFill>
                <a:schemeClr val="bg1"/>
              </a:solidFill>
              <a:latin typeface="+mj-lt"/>
            </a:endParaRPr>
          </a:p>
        </p:txBody>
      </p:sp>
    </p:spTree>
    <p:extLst>
      <p:ext uri="{BB962C8B-B14F-4D97-AF65-F5344CB8AC3E}">
        <p14:creationId xmlns:p14="http://schemas.microsoft.com/office/powerpoint/2010/main" val="139772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CETPartnership</a:t>
            </a:r>
            <a:r>
              <a:rPr lang="en-US" dirty="0"/>
              <a:t> Knowledge Community</a:t>
            </a:r>
            <a:br>
              <a:rPr lang="en-US" dirty="0"/>
            </a:br>
            <a:r>
              <a:rPr lang="en-US" b="0" dirty="0"/>
              <a:t>The purpose</a:t>
            </a:r>
            <a:endParaRPr lang="de-AT" b="0" dirty="0"/>
          </a:p>
        </p:txBody>
      </p:sp>
      <p:sp>
        <p:nvSpPr>
          <p:cNvPr id="3" name="Textplatzhalter 2"/>
          <p:cNvSpPr>
            <a:spLocks noGrp="1"/>
          </p:cNvSpPr>
          <p:nvPr>
            <p:ph sz="half" idx="1"/>
          </p:nvPr>
        </p:nvSpPr>
        <p:spPr/>
        <p:txBody>
          <a:bodyPr/>
          <a:lstStyle/>
          <a:p>
            <a:pPr>
              <a:spcAft>
                <a:spcPts val="800"/>
              </a:spcAft>
            </a:pPr>
            <a:r>
              <a:rPr lang="en-GB" dirty="0"/>
              <a:t>The </a:t>
            </a:r>
            <a:r>
              <a:rPr lang="en-GB" b="1" dirty="0"/>
              <a:t>Knowledge Community </a:t>
            </a:r>
            <a:r>
              <a:rPr lang="en-GB" dirty="0"/>
              <a:t>is an </a:t>
            </a:r>
            <a:r>
              <a:rPr lang="en-GB" b="1" dirty="0"/>
              <a:t>integral part of the </a:t>
            </a:r>
            <a:r>
              <a:rPr lang="en-GB" b="1" dirty="0" err="1"/>
              <a:t>CETPartnership</a:t>
            </a:r>
            <a:r>
              <a:rPr lang="en-GB" dirty="0"/>
              <a:t> and aims connect funded projects and other </a:t>
            </a:r>
            <a:r>
              <a:rPr lang="en-GB" dirty="0" err="1"/>
              <a:t>CETPartnership</a:t>
            </a:r>
            <a:r>
              <a:rPr lang="en-GB" dirty="0"/>
              <a:t> activities. </a:t>
            </a:r>
            <a:endParaRPr lang="en-US" dirty="0"/>
          </a:p>
          <a:p>
            <a:pPr>
              <a:spcAft>
                <a:spcPts val="800"/>
              </a:spcAft>
            </a:pPr>
            <a:r>
              <a:rPr lang="en-US" dirty="0"/>
              <a:t>Leverage the </a:t>
            </a:r>
            <a:r>
              <a:rPr lang="en-US" b="1" dirty="0"/>
              <a:t>knowledge produced </a:t>
            </a:r>
            <a:r>
              <a:rPr lang="en-US" dirty="0"/>
              <a:t>in the framework of the </a:t>
            </a:r>
            <a:r>
              <a:rPr lang="en-US" b="1" dirty="0"/>
              <a:t>funded projects</a:t>
            </a:r>
            <a:r>
              <a:rPr lang="en-US" dirty="0"/>
              <a:t> and put it together to answer identified challenges and ultimately boost the clean energy transition. </a:t>
            </a:r>
          </a:p>
          <a:p>
            <a:pPr>
              <a:spcAft>
                <a:spcPts val="800"/>
              </a:spcAft>
            </a:pPr>
            <a:r>
              <a:rPr lang="en-US" b="1" dirty="0"/>
              <a:t>Create a community </a:t>
            </a:r>
            <a:r>
              <a:rPr lang="en-US" dirty="0"/>
              <a:t>of changes-makers that feel part of a </a:t>
            </a:r>
            <a:r>
              <a:rPr lang="en-US" dirty="0" err="1"/>
              <a:t>CETPartnership</a:t>
            </a:r>
            <a:r>
              <a:rPr lang="en-US" dirty="0"/>
              <a:t> and regularly contribute to the jointly generated knowledge. </a:t>
            </a:r>
          </a:p>
          <a:p>
            <a:endParaRPr lang="de-AT" dirty="0"/>
          </a:p>
        </p:txBody>
      </p:sp>
    </p:spTree>
    <p:extLst>
      <p:ext uri="{BB962C8B-B14F-4D97-AF65-F5344CB8AC3E}">
        <p14:creationId xmlns:p14="http://schemas.microsoft.com/office/powerpoint/2010/main" val="58856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B2D56-AF22-6673-18BA-600D692F8B67}"/>
              </a:ext>
            </a:extLst>
          </p:cNvPr>
          <p:cNvSpPr>
            <a:spLocks noGrp="1"/>
          </p:cNvSpPr>
          <p:nvPr>
            <p:ph type="title"/>
          </p:nvPr>
        </p:nvSpPr>
        <p:spPr/>
        <p:txBody>
          <a:bodyPr/>
          <a:lstStyle/>
          <a:p>
            <a:r>
              <a:rPr lang="en-US" dirty="0" err="1"/>
              <a:t>CETPartnership</a:t>
            </a:r>
            <a:r>
              <a:rPr lang="en-US" dirty="0"/>
              <a:t> Knowledge Community </a:t>
            </a:r>
            <a:br>
              <a:rPr lang="en-US" dirty="0"/>
            </a:br>
            <a:r>
              <a:rPr lang="en-US" b="0" dirty="0"/>
              <a:t>The members and formats</a:t>
            </a:r>
            <a:endParaRPr lang="en-GB" b="0" dirty="0"/>
          </a:p>
        </p:txBody>
      </p:sp>
      <p:sp>
        <p:nvSpPr>
          <p:cNvPr id="7" name="Textplatzhalter 6"/>
          <p:cNvSpPr>
            <a:spLocks noGrp="1"/>
          </p:cNvSpPr>
          <p:nvPr>
            <p:ph sz="half" idx="1"/>
          </p:nvPr>
        </p:nvSpPr>
        <p:spPr/>
        <p:txBody>
          <a:bodyPr/>
          <a:lstStyle/>
          <a:p>
            <a:pPr marL="135464" indent="0">
              <a:buNone/>
            </a:pPr>
            <a:r>
              <a:rPr lang="de-DE" dirty="0"/>
              <a:t>Members</a:t>
            </a:r>
          </a:p>
          <a:p>
            <a:pPr>
              <a:lnSpc>
                <a:spcPct val="100000"/>
              </a:lnSpc>
            </a:pPr>
            <a:r>
              <a:rPr lang="de-DE" sz="2000" dirty="0"/>
              <a:t>CETP </a:t>
            </a:r>
            <a:r>
              <a:rPr lang="de-DE" sz="2000" dirty="0" err="1"/>
              <a:t>project</a:t>
            </a:r>
            <a:r>
              <a:rPr lang="de-DE" sz="2000" dirty="0"/>
              <a:t> </a:t>
            </a:r>
            <a:r>
              <a:rPr lang="de-DE" sz="2000" dirty="0" err="1"/>
              <a:t>representatives</a:t>
            </a:r>
            <a:endParaRPr lang="de-DE" sz="2000" dirty="0"/>
          </a:p>
          <a:p>
            <a:pPr>
              <a:lnSpc>
                <a:spcPct val="100000"/>
              </a:lnSpc>
            </a:pPr>
            <a:r>
              <a:rPr lang="de-DE" sz="2000" dirty="0"/>
              <a:t>Other </a:t>
            </a:r>
            <a:r>
              <a:rPr lang="de-DE" sz="2000" dirty="0" err="1"/>
              <a:t>project</a:t>
            </a:r>
            <a:r>
              <a:rPr lang="de-DE" sz="2000" dirty="0"/>
              <a:t> </a:t>
            </a:r>
            <a:r>
              <a:rPr lang="de-DE" sz="2000" dirty="0" err="1"/>
              <a:t>representatives</a:t>
            </a:r>
            <a:endParaRPr lang="de-DE" sz="2000" dirty="0"/>
          </a:p>
          <a:p>
            <a:pPr>
              <a:lnSpc>
                <a:spcPct val="100000"/>
              </a:lnSpc>
            </a:pPr>
            <a:r>
              <a:rPr lang="de-DE" sz="2000" dirty="0"/>
              <a:t>Need-</a:t>
            </a:r>
            <a:r>
              <a:rPr lang="de-DE" sz="2000" dirty="0" err="1"/>
              <a:t>owners</a:t>
            </a:r>
            <a:endParaRPr lang="de-DE" sz="2000" dirty="0"/>
          </a:p>
          <a:p>
            <a:pPr>
              <a:lnSpc>
                <a:spcPct val="100000"/>
              </a:lnSpc>
            </a:pPr>
            <a:r>
              <a:rPr lang="de-DE" sz="2000" dirty="0"/>
              <a:t>Intermediates</a:t>
            </a:r>
          </a:p>
          <a:p>
            <a:pPr>
              <a:lnSpc>
                <a:spcPct val="100000"/>
              </a:lnSpc>
            </a:pPr>
            <a:r>
              <a:rPr lang="de-DE" sz="2000" dirty="0" err="1"/>
              <a:t>Representatives</a:t>
            </a:r>
            <a:r>
              <a:rPr lang="de-DE" sz="2000" dirty="0"/>
              <a:t> </a:t>
            </a:r>
            <a:r>
              <a:rPr lang="de-DE" sz="2000" dirty="0" err="1"/>
              <a:t>of</a:t>
            </a:r>
            <a:r>
              <a:rPr lang="de-DE" sz="2000" dirty="0"/>
              <a:t> Funding </a:t>
            </a:r>
            <a:r>
              <a:rPr lang="de-DE" sz="2000" dirty="0" err="1"/>
              <a:t>Agencies</a:t>
            </a:r>
            <a:endParaRPr lang="de-DE" sz="2000" dirty="0"/>
          </a:p>
          <a:p>
            <a:pPr marL="135464" indent="0">
              <a:buNone/>
            </a:pPr>
            <a:endParaRPr lang="de-AT" dirty="0"/>
          </a:p>
        </p:txBody>
      </p:sp>
      <p:sp>
        <p:nvSpPr>
          <p:cNvPr id="8" name="Textplatzhalter 7"/>
          <p:cNvSpPr>
            <a:spLocks noGrp="1"/>
          </p:cNvSpPr>
          <p:nvPr>
            <p:ph sz="half" idx="10"/>
          </p:nvPr>
        </p:nvSpPr>
        <p:spPr/>
        <p:txBody>
          <a:bodyPr/>
          <a:lstStyle/>
          <a:p>
            <a:pPr marL="135464" indent="0">
              <a:buNone/>
            </a:pPr>
            <a:r>
              <a:rPr lang="de-DE" dirty="0"/>
              <a:t>Formats</a:t>
            </a:r>
          </a:p>
          <a:p>
            <a:pPr>
              <a:lnSpc>
                <a:spcPct val="100000"/>
              </a:lnSpc>
            </a:pPr>
            <a:r>
              <a:rPr lang="de-DE" sz="2000" dirty="0"/>
              <a:t>Working Groups </a:t>
            </a:r>
            <a:r>
              <a:rPr lang="de-DE" sz="2000" dirty="0" err="1"/>
              <a:t>and</a:t>
            </a:r>
            <a:r>
              <a:rPr lang="de-DE" sz="2000" dirty="0"/>
              <a:t> </a:t>
            </a:r>
            <a:r>
              <a:rPr lang="de-DE" sz="2000" dirty="0" err="1"/>
              <a:t>Taskforces</a:t>
            </a:r>
            <a:endParaRPr lang="de-DE" sz="2000" dirty="0"/>
          </a:p>
          <a:p>
            <a:pPr>
              <a:lnSpc>
                <a:spcPct val="100000"/>
              </a:lnSpc>
            </a:pPr>
            <a:r>
              <a:rPr lang="de-DE" sz="2000" dirty="0" err="1"/>
              <a:t>Thematic</a:t>
            </a:r>
            <a:r>
              <a:rPr lang="de-DE" sz="2000" dirty="0"/>
              <a:t> </a:t>
            </a:r>
            <a:r>
              <a:rPr lang="de-DE" sz="2000" dirty="0" err="1"/>
              <a:t>workshops</a:t>
            </a:r>
            <a:r>
              <a:rPr lang="de-DE" sz="2000" dirty="0"/>
              <a:t> </a:t>
            </a:r>
            <a:r>
              <a:rPr lang="de-DE" sz="2000" dirty="0" err="1"/>
              <a:t>and</a:t>
            </a:r>
            <a:r>
              <a:rPr lang="de-DE" sz="2000" dirty="0"/>
              <a:t> </a:t>
            </a:r>
            <a:r>
              <a:rPr lang="de-DE" sz="2000" dirty="0" err="1"/>
              <a:t>webinars</a:t>
            </a:r>
            <a:endParaRPr lang="de-DE" sz="2000" dirty="0"/>
          </a:p>
          <a:p>
            <a:pPr>
              <a:lnSpc>
                <a:spcPct val="100000"/>
              </a:lnSpc>
            </a:pPr>
            <a:r>
              <a:rPr lang="de-DE" sz="2000" dirty="0"/>
              <a:t>Joint </a:t>
            </a:r>
            <a:r>
              <a:rPr lang="de-DE" sz="2000" dirty="0" err="1"/>
              <a:t>publications</a:t>
            </a:r>
            <a:r>
              <a:rPr lang="de-DE" sz="2000" dirty="0"/>
              <a:t> (</a:t>
            </a:r>
            <a:r>
              <a:rPr lang="de-DE" sz="2000" dirty="0" err="1"/>
              <a:t>policy</a:t>
            </a:r>
            <a:r>
              <a:rPr lang="de-DE" sz="2000" dirty="0"/>
              <a:t> </a:t>
            </a:r>
            <a:r>
              <a:rPr lang="de-DE" sz="2000" dirty="0" err="1"/>
              <a:t>briefs</a:t>
            </a:r>
            <a:r>
              <a:rPr lang="de-DE" sz="2000" dirty="0"/>
              <a:t>, CETP </a:t>
            </a:r>
            <a:r>
              <a:rPr lang="de-DE" sz="2000" dirty="0" err="1"/>
              <a:t>briefs</a:t>
            </a:r>
            <a:r>
              <a:rPr lang="de-DE" sz="2000" dirty="0"/>
              <a:t>, …)</a:t>
            </a:r>
          </a:p>
          <a:p>
            <a:pPr>
              <a:lnSpc>
                <a:spcPct val="100000"/>
              </a:lnSpc>
            </a:pPr>
            <a:r>
              <a:rPr lang="de-DE" sz="2000" dirty="0"/>
              <a:t>Peer-</a:t>
            </a:r>
            <a:r>
              <a:rPr lang="de-DE" sz="2000" dirty="0" err="1"/>
              <a:t>to</a:t>
            </a:r>
            <a:r>
              <a:rPr lang="de-DE" sz="2000" dirty="0"/>
              <a:t>-</a:t>
            </a:r>
            <a:r>
              <a:rPr lang="de-DE" sz="2000" dirty="0" err="1"/>
              <a:t>peer</a:t>
            </a:r>
            <a:r>
              <a:rPr lang="de-DE" sz="2000" dirty="0"/>
              <a:t> </a:t>
            </a:r>
            <a:r>
              <a:rPr lang="de-DE" sz="2000" dirty="0" err="1"/>
              <a:t>feedback</a:t>
            </a:r>
            <a:r>
              <a:rPr lang="de-DE" sz="2000" dirty="0"/>
              <a:t> </a:t>
            </a:r>
            <a:r>
              <a:rPr lang="de-DE" sz="2000" dirty="0" err="1"/>
              <a:t>sessions</a:t>
            </a:r>
            <a:endParaRPr lang="de-DE" sz="2000" dirty="0"/>
          </a:p>
          <a:p>
            <a:endParaRPr lang="de-AT" dirty="0"/>
          </a:p>
        </p:txBody>
      </p:sp>
      <p:sp>
        <p:nvSpPr>
          <p:cNvPr id="4" name="Foliennummernplatzhalter 3">
            <a:extLst>
              <a:ext uri="{FF2B5EF4-FFF2-40B4-BE49-F238E27FC236}">
                <a16:creationId xmlns:a16="http://schemas.microsoft.com/office/drawing/2014/main" id="{B0B2E1A4-1A2B-2815-9681-A36CF1C40F24}"/>
              </a:ext>
            </a:extLst>
          </p:cNvPr>
          <p:cNvSpPr>
            <a:spLocks noGrp="1"/>
          </p:cNvSpPr>
          <p:nvPr>
            <p:ph type="sldNum" sz="quarter" idx="4"/>
          </p:nvPr>
        </p:nvSpPr>
        <p:spPr/>
        <p:txBody>
          <a:bodyPr/>
          <a:lstStyle/>
          <a:p>
            <a:fld id="{00000000-1234-1234-1234-123412341234}" type="slidenum">
              <a:rPr lang="es-ES" smtClean="0"/>
              <a:pPr/>
              <a:t>22</a:t>
            </a:fld>
            <a:endParaRPr lang="es-ES" dirty="0"/>
          </a:p>
        </p:txBody>
      </p:sp>
      <p:sp>
        <p:nvSpPr>
          <p:cNvPr id="6" name="Fußzeilenplatzhalter 5">
            <a:extLst>
              <a:ext uri="{FF2B5EF4-FFF2-40B4-BE49-F238E27FC236}">
                <a16:creationId xmlns:a16="http://schemas.microsoft.com/office/drawing/2014/main" id="{5FEC5EEF-6727-518F-5ED9-34AAFF9D6130}"/>
              </a:ext>
            </a:extLst>
          </p:cNvPr>
          <p:cNvSpPr>
            <a:spLocks noGrp="1"/>
          </p:cNvSpPr>
          <p:nvPr>
            <p:ph type="ftr" sz="quarter" idx="4294967295"/>
          </p:nvPr>
        </p:nvSpPr>
        <p:spPr>
          <a:xfrm>
            <a:off x="0" y="6356350"/>
            <a:ext cx="5618163" cy="366713"/>
          </a:xfrm>
          <a:prstGeom prst="rect">
            <a:avLst/>
          </a:prstGeom>
        </p:spPr>
        <p:txBody>
          <a:bodyPr/>
          <a:lstStyle/>
          <a:p>
            <a:r>
              <a:rPr lang="en-GB"/>
              <a:t>Workshop of Knowledge Community Team</a:t>
            </a:r>
            <a:endParaRPr lang="en-GB" dirty="0"/>
          </a:p>
        </p:txBody>
      </p:sp>
    </p:spTree>
    <p:extLst>
      <p:ext uri="{BB962C8B-B14F-4D97-AF65-F5344CB8AC3E}">
        <p14:creationId xmlns:p14="http://schemas.microsoft.com/office/powerpoint/2010/main" val="64113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CETPartnership</a:t>
            </a:r>
            <a:r>
              <a:rPr lang="en-US" dirty="0"/>
              <a:t> Knowledge Community </a:t>
            </a:r>
            <a:br>
              <a:rPr lang="en-US" dirty="0"/>
            </a:br>
            <a:r>
              <a:rPr lang="en-US" b="0" dirty="0"/>
              <a:t>The participation for funded projects</a:t>
            </a:r>
            <a:endParaRPr lang="de-AT" dirty="0"/>
          </a:p>
        </p:txBody>
      </p:sp>
      <p:sp>
        <p:nvSpPr>
          <p:cNvPr id="7" name="Platshållare för innehåll 6">
            <a:extLst>
              <a:ext uri="{FF2B5EF4-FFF2-40B4-BE49-F238E27FC236}">
                <a16:creationId xmlns:a16="http://schemas.microsoft.com/office/drawing/2014/main" id="{D2588D81-83BE-1304-1423-DCBDF485D4A6}"/>
              </a:ext>
            </a:extLst>
          </p:cNvPr>
          <p:cNvSpPr>
            <a:spLocks noGrp="1"/>
          </p:cNvSpPr>
          <p:nvPr>
            <p:ph sz="half" idx="10"/>
          </p:nvPr>
        </p:nvSpPr>
        <p:spPr>
          <a:xfrm>
            <a:off x="3755719" y="3156805"/>
            <a:ext cx="3053393" cy="3350250"/>
          </a:xfrm>
        </p:spPr>
        <p:txBody>
          <a:bodyPr/>
          <a:lstStyle/>
          <a:p>
            <a:pPr marL="135464" indent="0">
              <a:buFont typeface="Fira Sans Light"/>
              <a:buNone/>
            </a:pPr>
            <a:r>
              <a:rPr lang="de-AT" sz="2400" b="1" dirty="0"/>
              <a:t>2. </a:t>
            </a:r>
            <a:r>
              <a:rPr lang="de-AT" sz="2400" b="1" dirty="0" err="1"/>
              <a:t>Contribution</a:t>
            </a:r>
            <a:r>
              <a:rPr lang="de-AT" sz="2400" b="1" dirty="0"/>
              <a:t> </a:t>
            </a:r>
            <a:r>
              <a:rPr lang="de-AT" sz="2400" b="1" dirty="0" err="1"/>
              <a:t>to</a:t>
            </a:r>
            <a:r>
              <a:rPr lang="de-AT" sz="2400" b="1" dirty="0"/>
              <a:t> formative </a:t>
            </a:r>
            <a:r>
              <a:rPr lang="de-AT" sz="2400" b="1" dirty="0" err="1"/>
              <a:t>evaluation</a:t>
            </a:r>
            <a:endParaRPr lang="de-AT" sz="2400" b="1" dirty="0"/>
          </a:p>
          <a:p>
            <a:r>
              <a:rPr lang="de-AT" sz="2400" dirty="0" err="1"/>
              <a:t>Giving</a:t>
            </a:r>
            <a:r>
              <a:rPr lang="de-AT" sz="2400" dirty="0"/>
              <a:t> </a:t>
            </a:r>
            <a:r>
              <a:rPr lang="de-AT" sz="2400" dirty="0" err="1"/>
              <a:t>feedback</a:t>
            </a:r>
            <a:r>
              <a:rPr lang="de-AT" sz="2400" dirty="0"/>
              <a:t> </a:t>
            </a:r>
            <a:r>
              <a:rPr lang="de-AT" sz="2400" dirty="0" err="1"/>
              <a:t>to</a:t>
            </a:r>
            <a:r>
              <a:rPr lang="de-AT" sz="2400" dirty="0"/>
              <a:t> </a:t>
            </a:r>
            <a:r>
              <a:rPr lang="de-AT" sz="2400" dirty="0" err="1"/>
              <a:t>other</a:t>
            </a:r>
            <a:r>
              <a:rPr lang="de-AT" sz="2400" dirty="0"/>
              <a:t> </a:t>
            </a:r>
            <a:r>
              <a:rPr lang="de-AT" sz="2400" dirty="0" err="1"/>
              <a:t>projects</a:t>
            </a:r>
            <a:endParaRPr lang="de-AT" sz="2400" dirty="0"/>
          </a:p>
          <a:p>
            <a:r>
              <a:rPr lang="de-AT" sz="2400" dirty="0" err="1"/>
              <a:t>Implementing</a:t>
            </a:r>
            <a:r>
              <a:rPr lang="de-AT" sz="2400" dirty="0"/>
              <a:t> </a:t>
            </a:r>
            <a:r>
              <a:rPr lang="de-AT" sz="2400" dirty="0" err="1"/>
              <a:t>feedback</a:t>
            </a:r>
            <a:r>
              <a:rPr lang="de-AT" sz="2400" dirty="0"/>
              <a:t> </a:t>
            </a:r>
            <a:r>
              <a:rPr lang="de-AT" sz="2400" dirty="0" err="1"/>
              <a:t>from</a:t>
            </a:r>
            <a:r>
              <a:rPr lang="de-AT" sz="2400" dirty="0"/>
              <a:t> CETP </a:t>
            </a:r>
            <a:r>
              <a:rPr lang="de-AT" sz="2400" dirty="0" err="1"/>
              <a:t>monitoring</a:t>
            </a:r>
            <a:r>
              <a:rPr lang="de-AT" sz="2400" dirty="0"/>
              <a:t> team and </a:t>
            </a:r>
            <a:r>
              <a:rPr lang="de-AT" sz="2400" dirty="0" err="1"/>
              <a:t>from</a:t>
            </a:r>
            <a:r>
              <a:rPr lang="de-AT" sz="2400" dirty="0"/>
              <a:t> </a:t>
            </a:r>
            <a:r>
              <a:rPr lang="de-AT" sz="2400" dirty="0" err="1"/>
              <a:t>other</a:t>
            </a:r>
            <a:r>
              <a:rPr lang="de-AT" sz="2400" dirty="0"/>
              <a:t> </a:t>
            </a:r>
            <a:r>
              <a:rPr lang="de-AT" sz="2400" dirty="0" err="1"/>
              <a:t>projects</a:t>
            </a:r>
            <a:endParaRPr lang="de-AT" sz="2400" dirty="0"/>
          </a:p>
          <a:p>
            <a:endParaRPr lang="sv-SE" dirty="0"/>
          </a:p>
        </p:txBody>
      </p:sp>
      <p:sp>
        <p:nvSpPr>
          <p:cNvPr id="8" name="Platshållare för innehåll 7">
            <a:extLst>
              <a:ext uri="{FF2B5EF4-FFF2-40B4-BE49-F238E27FC236}">
                <a16:creationId xmlns:a16="http://schemas.microsoft.com/office/drawing/2014/main" id="{991DB98A-6D22-231E-4DD8-67840B97625E}"/>
              </a:ext>
            </a:extLst>
          </p:cNvPr>
          <p:cNvSpPr>
            <a:spLocks noGrp="1"/>
          </p:cNvSpPr>
          <p:nvPr>
            <p:ph sz="half" idx="11"/>
          </p:nvPr>
        </p:nvSpPr>
        <p:spPr>
          <a:xfrm>
            <a:off x="7066607" y="3156805"/>
            <a:ext cx="3053393" cy="3350250"/>
          </a:xfrm>
        </p:spPr>
        <p:txBody>
          <a:bodyPr/>
          <a:lstStyle/>
          <a:p>
            <a:pPr marL="135464" indent="0">
              <a:buFont typeface="Fira Sans Light"/>
              <a:buNone/>
            </a:pPr>
            <a:r>
              <a:rPr lang="de-AT" sz="2400" b="1" dirty="0"/>
              <a:t>3. Other </a:t>
            </a:r>
            <a:r>
              <a:rPr lang="de-AT" sz="2400" b="1" dirty="0" err="1"/>
              <a:t>contributions</a:t>
            </a:r>
            <a:endParaRPr lang="de-AT" sz="2400" b="1" dirty="0"/>
          </a:p>
          <a:p>
            <a:r>
              <a:rPr lang="de-AT" sz="2400" dirty="0"/>
              <a:t>Living </a:t>
            </a:r>
            <a:r>
              <a:rPr lang="de-AT" sz="2400" dirty="0" err="1"/>
              <a:t>documents</a:t>
            </a:r>
            <a:endParaRPr lang="de-AT" sz="2400" dirty="0"/>
          </a:p>
          <a:p>
            <a:r>
              <a:rPr lang="de-AT" sz="2400" dirty="0"/>
              <a:t>Working </a:t>
            </a:r>
            <a:r>
              <a:rPr lang="de-AT" sz="2400" dirty="0" err="1"/>
              <a:t>group</a:t>
            </a:r>
            <a:r>
              <a:rPr lang="de-AT" sz="2400" dirty="0"/>
              <a:t> </a:t>
            </a:r>
            <a:r>
              <a:rPr lang="de-AT" sz="2400" dirty="0" err="1"/>
              <a:t>meetings</a:t>
            </a:r>
            <a:endParaRPr lang="de-AT" sz="2400" dirty="0"/>
          </a:p>
          <a:p>
            <a:r>
              <a:rPr lang="de-AT" sz="2400" dirty="0"/>
              <a:t>Communication and </a:t>
            </a:r>
            <a:r>
              <a:rPr lang="de-AT" sz="2400" dirty="0" err="1"/>
              <a:t>dissemination</a:t>
            </a:r>
            <a:endParaRPr lang="de-AT" sz="2400" dirty="0"/>
          </a:p>
          <a:p>
            <a:endParaRPr lang="sv-SE" dirty="0"/>
          </a:p>
        </p:txBody>
      </p:sp>
      <p:sp>
        <p:nvSpPr>
          <p:cNvPr id="3" name="Rechteck 2"/>
          <p:cNvSpPr/>
          <p:nvPr/>
        </p:nvSpPr>
        <p:spPr>
          <a:xfrm>
            <a:off x="848359" y="1714359"/>
            <a:ext cx="9619675" cy="1200329"/>
          </a:xfrm>
          <a:prstGeom prst="rect">
            <a:avLst/>
          </a:prstGeom>
        </p:spPr>
        <p:txBody>
          <a:bodyPr wrap="square">
            <a:spAutoFit/>
          </a:bodyPr>
          <a:lstStyle/>
          <a:p>
            <a:r>
              <a:rPr lang="en-GB" sz="2400" dirty="0">
                <a:latin typeface="+mn-lt"/>
                <a:ea typeface="Calibri" panose="020F0502020204030204" pitchFamily="34" charset="0"/>
              </a:rPr>
              <a:t>The proposals </a:t>
            </a:r>
            <a:r>
              <a:rPr lang="en-GB" sz="2400" b="1" dirty="0">
                <a:latin typeface="+mn-lt"/>
                <a:ea typeface="Calibri" panose="020F0502020204030204" pitchFamily="34" charset="0"/>
              </a:rPr>
              <a:t>must include a work package </a:t>
            </a:r>
            <a:r>
              <a:rPr lang="en-GB" sz="2400" dirty="0">
                <a:latin typeface="+mn-lt"/>
                <a:ea typeface="Calibri" panose="020F0502020204030204" pitchFamily="34" charset="0"/>
              </a:rPr>
              <a:t>called </a:t>
            </a:r>
            <a:r>
              <a:rPr lang="en-GB" sz="2400" b="1" dirty="0">
                <a:latin typeface="+mn-lt"/>
                <a:ea typeface="Calibri" panose="020F0502020204030204" pitchFamily="34" charset="0"/>
              </a:rPr>
              <a:t>Reporting and Knowledge Community</a:t>
            </a:r>
            <a:r>
              <a:rPr lang="en-GB" sz="2400" dirty="0">
                <a:latin typeface="+mn-lt"/>
                <a:ea typeface="Calibri" panose="020F0502020204030204" pitchFamily="34" charset="0"/>
              </a:rPr>
              <a:t> in their work plan, </a:t>
            </a:r>
            <a:r>
              <a:rPr lang="en-GB" sz="2400" b="1" dirty="0">
                <a:latin typeface="+mn-lt"/>
                <a:ea typeface="Calibri" panose="020F0502020204030204" pitchFamily="34" charset="0"/>
              </a:rPr>
              <a:t>resource estimation: 15–25 days/year/project</a:t>
            </a:r>
            <a:r>
              <a:rPr lang="en-GB" sz="2400" dirty="0">
                <a:latin typeface="+mn-lt"/>
                <a:ea typeface="Calibri" panose="020F0502020204030204" pitchFamily="34" charset="0"/>
              </a:rPr>
              <a:t>.</a:t>
            </a:r>
            <a:endParaRPr lang="de-AT" sz="2400" dirty="0">
              <a:latin typeface="+mn-lt"/>
              <a:ea typeface="Calibri" panose="020F0502020204030204" pitchFamily="34" charset="0"/>
            </a:endParaRPr>
          </a:p>
        </p:txBody>
      </p:sp>
      <p:sp>
        <p:nvSpPr>
          <p:cNvPr id="9" name="Platshållare för innehåll 6">
            <a:extLst>
              <a:ext uri="{FF2B5EF4-FFF2-40B4-BE49-F238E27FC236}">
                <a16:creationId xmlns:a16="http://schemas.microsoft.com/office/drawing/2014/main" id="{0923E40A-F7E3-389E-53A1-F34D8421B3DA}"/>
              </a:ext>
            </a:extLst>
          </p:cNvPr>
          <p:cNvSpPr txBox="1">
            <a:spLocks/>
          </p:cNvSpPr>
          <p:nvPr/>
        </p:nvSpPr>
        <p:spPr>
          <a:xfrm>
            <a:off x="986139" y="3162945"/>
            <a:ext cx="3053393" cy="3350250"/>
          </a:xfrm>
          <a:prstGeom prst="rect">
            <a:avLst/>
          </a:prstGeom>
        </p:spPr>
        <p:txBody>
          <a:bodyPr vert="horz" lIns="91440" tIns="45720" rIns="91440" bIns="45720" rtlCol="0">
            <a:normAutofit/>
          </a:bodyPr>
          <a:lstStyle>
            <a:lvl1pPr marL="185738" indent="-185738" algn="l" defTabSz="914400" rtl="0" eaLnBrk="1" latinLnBrk="0" hangingPunct="1">
              <a:lnSpc>
                <a:spcPct val="90000"/>
              </a:lnSpc>
              <a:spcBef>
                <a:spcPts val="1000"/>
              </a:spcBef>
              <a:buClr>
                <a:schemeClr val="accent1"/>
              </a:buClr>
              <a:buFont typeface="Arial" panose="020B0604020202020204" pitchFamily="34" charset="0"/>
              <a:buChar char="•"/>
              <a:tabLst/>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464" indent="0">
              <a:buNone/>
            </a:pPr>
            <a:r>
              <a:rPr lang="de-AT" sz="2400" b="1" dirty="0"/>
              <a:t>1. Reporting</a:t>
            </a:r>
          </a:p>
          <a:p>
            <a:r>
              <a:rPr lang="de-AT" sz="2400" dirty="0"/>
              <a:t>Annual </a:t>
            </a:r>
            <a:r>
              <a:rPr lang="de-AT" sz="2400" dirty="0" err="1"/>
              <a:t>reporting</a:t>
            </a:r>
            <a:endParaRPr lang="de-AT" sz="2400" dirty="0"/>
          </a:p>
          <a:p>
            <a:r>
              <a:rPr lang="de-AT" sz="2400" dirty="0"/>
              <a:t>Final </a:t>
            </a:r>
            <a:r>
              <a:rPr lang="de-AT" sz="2400" dirty="0" err="1"/>
              <a:t>reporting</a:t>
            </a:r>
            <a:endParaRPr lang="de-AT" sz="2400" dirty="0"/>
          </a:p>
          <a:p>
            <a:r>
              <a:rPr lang="de-AT" sz="2400" dirty="0"/>
              <a:t>Abstract </a:t>
            </a:r>
            <a:r>
              <a:rPr lang="de-AT" sz="2400" dirty="0" err="1"/>
              <a:t>of</a:t>
            </a:r>
            <a:r>
              <a:rPr lang="de-AT" sz="2400" dirty="0"/>
              <a:t> </a:t>
            </a:r>
            <a:r>
              <a:rPr lang="de-AT" sz="2400" dirty="0" err="1"/>
              <a:t>main</a:t>
            </a:r>
            <a:r>
              <a:rPr lang="de-AT" sz="2400" dirty="0"/>
              <a:t> </a:t>
            </a:r>
            <a:r>
              <a:rPr lang="de-AT" sz="2400" dirty="0" err="1"/>
              <a:t>results</a:t>
            </a:r>
            <a:endParaRPr lang="de-AT" sz="2400" dirty="0"/>
          </a:p>
        </p:txBody>
      </p:sp>
    </p:spTree>
    <p:extLst>
      <p:ext uri="{BB962C8B-B14F-4D97-AF65-F5344CB8AC3E}">
        <p14:creationId xmlns:p14="http://schemas.microsoft.com/office/powerpoint/2010/main" val="8448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B4CF993-3020-9E35-A4D0-F9E0BD034C12}"/>
              </a:ext>
            </a:extLst>
          </p:cNvPr>
          <p:cNvSpPr>
            <a:spLocks noGrp="1"/>
          </p:cNvSpPr>
          <p:nvPr>
            <p:ph type="dt" sz="half" idx="2"/>
          </p:nvPr>
        </p:nvSpPr>
        <p:spPr/>
        <p:txBody>
          <a:bodyPr/>
          <a:lstStyle/>
          <a:p>
            <a:r>
              <a:rPr lang="da-DK">
                <a:solidFill>
                  <a:schemeClr val="bg1"/>
                </a:solidFill>
              </a:rPr>
              <a:t>19.05.2025</a:t>
            </a:r>
            <a:r>
              <a:rPr lang="da-DK"/>
              <a:t> </a:t>
            </a:r>
            <a:endParaRPr lang="da-DK" dirty="0"/>
          </a:p>
        </p:txBody>
      </p:sp>
      <p:sp>
        <p:nvSpPr>
          <p:cNvPr id="3" name="Platshållare för bildnummer 2">
            <a:extLst>
              <a:ext uri="{FF2B5EF4-FFF2-40B4-BE49-F238E27FC236}">
                <a16:creationId xmlns:a16="http://schemas.microsoft.com/office/drawing/2014/main" id="{18CDF0D3-AF8F-2176-98A8-8C614356CD74}"/>
              </a:ext>
            </a:extLst>
          </p:cNvPr>
          <p:cNvSpPr>
            <a:spLocks noGrp="1"/>
          </p:cNvSpPr>
          <p:nvPr>
            <p:ph type="sldNum" sz="quarter" idx="4"/>
          </p:nvPr>
        </p:nvSpPr>
        <p:spPr/>
        <p:txBody>
          <a:bodyPr/>
          <a:lstStyle/>
          <a:p>
            <a:r>
              <a:rPr lang="da-DK"/>
              <a:t>PAGE </a:t>
            </a:r>
            <a:fld id="{31AEE7D4-9EDA-CC4E-A923-2A3419C4240D}" type="slidenum">
              <a:rPr lang="da-DK" smtClean="0"/>
              <a:pPr/>
              <a:t>24</a:t>
            </a:fld>
            <a:endParaRPr lang="da-DK" dirty="0"/>
          </a:p>
        </p:txBody>
      </p:sp>
      <p:sp>
        <p:nvSpPr>
          <p:cNvPr id="4" name="Título 7">
            <a:extLst>
              <a:ext uri="{FF2B5EF4-FFF2-40B4-BE49-F238E27FC236}">
                <a16:creationId xmlns:a16="http://schemas.microsoft.com/office/drawing/2014/main" id="{D2FAD421-7A7F-7D70-FACC-FF8BE823AD73}"/>
              </a:ext>
            </a:extLst>
          </p:cNvPr>
          <p:cNvSpPr txBox="1">
            <a:spLocks/>
          </p:cNvSpPr>
          <p:nvPr/>
        </p:nvSpPr>
        <p:spPr>
          <a:xfrm>
            <a:off x="2552870" y="2831303"/>
            <a:ext cx="7295556" cy="842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b="1" dirty="0">
                <a:solidFill>
                  <a:schemeClr val="bg1"/>
                </a:solidFill>
                <a:latin typeface="+mj-lt"/>
              </a:rPr>
              <a:t>Final advice and tips</a:t>
            </a:r>
            <a:endParaRPr lang="es-ES" sz="4000" b="1" dirty="0">
              <a:solidFill>
                <a:schemeClr val="bg1"/>
              </a:solidFill>
              <a:latin typeface="+mj-lt"/>
            </a:endParaRPr>
          </a:p>
        </p:txBody>
      </p:sp>
    </p:spTree>
    <p:extLst>
      <p:ext uri="{BB962C8B-B14F-4D97-AF65-F5344CB8AC3E}">
        <p14:creationId xmlns:p14="http://schemas.microsoft.com/office/powerpoint/2010/main" val="871600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FDC4630-4158-59A8-0266-756FA034E52E}"/>
              </a:ext>
            </a:extLst>
          </p:cNvPr>
          <p:cNvSpPr>
            <a:spLocks noGrp="1"/>
          </p:cNvSpPr>
          <p:nvPr>
            <p:ph type="title"/>
          </p:nvPr>
        </p:nvSpPr>
        <p:spPr/>
        <p:txBody>
          <a:bodyPr/>
          <a:lstStyle/>
          <a:p>
            <a:r>
              <a:rPr lang="sv-SE" dirty="0"/>
              <a:t>To </a:t>
            </a:r>
            <a:r>
              <a:rPr lang="sv-SE" dirty="0" err="1"/>
              <a:t>think</a:t>
            </a:r>
            <a:r>
              <a:rPr lang="sv-SE" dirty="0"/>
              <a:t> </a:t>
            </a:r>
            <a:r>
              <a:rPr lang="sv-SE" dirty="0" err="1"/>
              <a:t>about</a:t>
            </a:r>
            <a:endParaRPr lang="sv-SE" dirty="0"/>
          </a:p>
        </p:txBody>
      </p:sp>
      <p:sp>
        <p:nvSpPr>
          <p:cNvPr id="5" name="Platshållare för innehåll 4">
            <a:extLst>
              <a:ext uri="{FF2B5EF4-FFF2-40B4-BE49-F238E27FC236}">
                <a16:creationId xmlns:a16="http://schemas.microsoft.com/office/drawing/2014/main" id="{45F2167E-1463-DC9B-6109-7442A56A8D1E}"/>
              </a:ext>
            </a:extLst>
          </p:cNvPr>
          <p:cNvSpPr>
            <a:spLocks noGrp="1"/>
          </p:cNvSpPr>
          <p:nvPr>
            <p:ph sz="half" idx="1"/>
          </p:nvPr>
        </p:nvSpPr>
        <p:spPr/>
        <p:txBody>
          <a:bodyPr/>
          <a:lstStyle/>
          <a:p>
            <a:r>
              <a:rPr lang="sv-SE" dirty="0" err="1"/>
              <a:t>Please</a:t>
            </a:r>
            <a:r>
              <a:rPr lang="sv-SE" dirty="0"/>
              <a:t> </a:t>
            </a:r>
            <a:r>
              <a:rPr lang="sv-SE" dirty="0" err="1"/>
              <a:t>take</a:t>
            </a:r>
            <a:r>
              <a:rPr lang="sv-SE" dirty="0"/>
              <a:t> extra </a:t>
            </a:r>
            <a:r>
              <a:rPr lang="sv-SE" dirty="0" err="1"/>
              <a:t>care</a:t>
            </a:r>
            <a:r>
              <a:rPr lang="sv-SE" dirty="0"/>
              <a:t> </a:t>
            </a:r>
            <a:r>
              <a:rPr lang="sv-SE" dirty="0" err="1"/>
              <a:t>with</a:t>
            </a:r>
            <a:r>
              <a:rPr lang="sv-SE" dirty="0"/>
              <a:t> the ”implementation” part </a:t>
            </a:r>
            <a:r>
              <a:rPr lang="sv-SE" dirty="0" err="1"/>
              <a:t>of</a:t>
            </a:r>
            <a:r>
              <a:rPr lang="sv-SE" dirty="0"/>
              <a:t> </a:t>
            </a:r>
            <a:r>
              <a:rPr lang="sv-SE" dirty="0" err="1"/>
              <a:t>your</a:t>
            </a:r>
            <a:r>
              <a:rPr lang="sv-SE" dirty="0"/>
              <a:t> </a:t>
            </a:r>
            <a:r>
              <a:rPr lang="sv-SE" dirty="0" err="1"/>
              <a:t>application</a:t>
            </a:r>
            <a:r>
              <a:rPr lang="sv-SE" dirty="0"/>
              <a:t> – </a:t>
            </a:r>
            <a:r>
              <a:rPr lang="sv-SE" dirty="0" err="1"/>
              <a:t>this</a:t>
            </a:r>
            <a:r>
              <a:rPr lang="sv-SE" dirty="0"/>
              <a:t> is a common problem area</a:t>
            </a:r>
          </a:p>
          <a:p>
            <a:r>
              <a:rPr lang="sv-SE" dirty="0" err="1"/>
              <a:t>Please</a:t>
            </a:r>
            <a:r>
              <a:rPr lang="sv-SE" dirty="0"/>
              <a:t> be </a:t>
            </a:r>
            <a:r>
              <a:rPr lang="sv-SE" dirty="0" err="1"/>
              <a:t>aware</a:t>
            </a:r>
            <a:r>
              <a:rPr lang="sv-SE" dirty="0"/>
              <a:t> </a:t>
            </a:r>
            <a:r>
              <a:rPr lang="sv-SE" dirty="0" err="1"/>
              <a:t>that</a:t>
            </a:r>
            <a:r>
              <a:rPr lang="sv-SE" dirty="0"/>
              <a:t> </a:t>
            </a:r>
            <a:r>
              <a:rPr lang="sv-SE" dirty="0" err="1"/>
              <a:t>some</a:t>
            </a:r>
            <a:r>
              <a:rPr lang="sv-SE" dirty="0"/>
              <a:t> </a:t>
            </a:r>
            <a:r>
              <a:rPr lang="sv-SE" dirty="0" err="1"/>
              <a:t>countries</a:t>
            </a:r>
            <a:r>
              <a:rPr lang="sv-SE" dirty="0"/>
              <a:t> </a:t>
            </a:r>
            <a:r>
              <a:rPr lang="sv-SE" dirty="0" err="1"/>
              <a:t>have</a:t>
            </a:r>
            <a:r>
              <a:rPr lang="sv-SE" dirty="0"/>
              <a:t> </a:t>
            </a:r>
            <a:r>
              <a:rPr lang="sv-SE" dirty="0" err="1"/>
              <a:t>been</a:t>
            </a:r>
            <a:r>
              <a:rPr lang="sv-SE" dirty="0"/>
              <a:t> </a:t>
            </a:r>
            <a:r>
              <a:rPr lang="sv-SE" dirty="0" err="1"/>
              <a:t>frequently</a:t>
            </a:r>
            <a:r>
              <a:rPr lang="sv-SE" dirty="0"/>
              <a:t> </a:t>
            </a:r>
            <a:r>
              <a:rPr lang="sv-SE" dirty="0" err="1"/>
              <a:t>oversubscribed</a:t>
            </a:r>
            <a:r>
              <a:rPr lang="sv-SE" dirty="0"/>
              <a:t> in CETPartnership</a:t>
            </a:r>
          </a:p>
          <a:p>
            <a:r>
              <a:rPr lang="sv-SE" dirty="0"/>
              <a:t>For partners for </a:t>
            </a:r>
            <a:r>
              <a:rPr lang="sv-SE" dirty="0" err="1"/>
              <a:t>validation</a:t>
            </a:r>
            <a:r>
              <a:rPr lang="sv-SE" dirty="0"/>
              <a:t>, </a:t>
            </a:r>
            <a:r>
              <a:rPr lang="sv-SE" dirty="0" err="1"/>
              <a:t>please</a:t>
            </a:r>
            <a:r>
              <a:rPr lang="sv-SE" dirty="0"/>
              <a:t> </a:t>
            </a:r>
            <a:r>
              <a:rPr lang="sv-SE" dirty="0" err="1"/>
              <a:t>have</a:t>
            </a:r>
            <a:r>
              <a:rPr lang="sv-SE" dirty="0"/>
              <a:t> a look at the CETP </a:t>
            </a:r>
            <a:r>
              <a:rPr lang="sv-SE" dirty="0" err="1"/>
              <a:t>Impact</a:t>
            </a:r>
            <a:r>
              <a:rPr lang="sv-SE" dirty="0"/>
              <a:t> </a:t>
            </a:r>
            <a:r>
              <a:rPr lang="sv-SE" dirty="0" err="1"/>
              <a:t>Network</a:t>
            </a:r>
            <a:r>
              <a:rPr lang="sv-SE" dirty="0"/>
              <a:t> </a:t>
            </a:r>
            <a:r>
              <a:rPr lang="sv-SE" dirty="0">
                <a:hlinkClick r:id="rId2"/>
              </a:rPr>
              <a:t>https://research4impact.eu/cetp-impact-network/</a:t>
            </a:r>
            <a:r>
              <a:rPr lang="sv-SE" dirty="0"/>
              <a:t> </a:t>
            </a:r>
          </a:p>
        </p:txBody>
      </p:sp>
      <p:sp>
        <p:nvSpPr>
          <p:cNvPr id="2" name="Platshållare för datum 1">
            <a:extLst>
              <a:ext uri="{FF2B5EF4-FFF2-40B4-BE49-F238E27FC236}">
                <a16:creationId xmlns:a16="http://schemas.microsoft.com/office/drawing/2014/main" id="{2562F9BC-8BA4-A18E-47BD-65AD62F01E3F}"/>
              </a:ext>
            </a:extLst>
          </p:cNvPr>
          <p:cNvSpPr>
            <a:spLocks noGrp="1"/>
          </p:cNvSpPr>
          <p:nvPr>
            <p:ph type="dt" sz="half" idx="2"/>
          </p:nvPr>
        </p:nvSpPr>
        <p:spPr/>
        <p:txBody>
          <a:bodyPr/>
          <a:lstStyle/>
          <a:p>
            <a:r>
              <a:rPr lang="da-DK">
                <a:solidFill>
                  <a:schemeClr val="bg1"/>
                </a:solidFill>
              </a:rPr>
              <a:t>19.05.2025</a:t>
            </a:r>
            <a:r>
              <a:rPr lang="da-DK"/>
              <a:t> </a:t>
            </a:r>
            <a:endParaRPr lang="da-DK" dirty="0"/>
          </a:p>
        </p:txBody>
      </p:sp>
      <p:sp>
        <p:nvSpPr>
          <p:cNvPr id="3" name="Platshållare för bildnummer 2">
            <a:extLst>
              <a:ext uri="{FF2B5EF4-FFF2-40B4-BE49-F238E27FC236}">
                <a16:creationId xmlns:a16="http://schemas.microsoft.com/office/drawing/2014/main" id="{B9AE7FC4-7F40-A4A6-E29D-CB6862D45CF4}"/>
              </a:ext>
            </a:extLst>
          </p:cNvPr>
          <p:cNvSpPr>
            <a:spLocks noGrp="1"/>
          </p:cNvSpPr>
          <p:nvPr>
            <p:ph type="sldNum" sz="quarter" idx="4"/>
          </p:nvPr>
        </p:nvSpPr>
        <p:spPr/>
        <p:txBody>
          <a:bodyPr/>
          <a:lstStyle/>
          <a:p>
            <a:r>
              <a:rPr lang="da-DK"/>
              <a:t>PAGE </a:t>
            </a:r>
            <a:fld id="{31AEE7D4-9EDA-CC4E-A923-2A3419C4240D}" type="slidenum">
              <a:rPr lang="da-DK" smtClean="0"/>
              <a:pPr/>
              <a:t>25</a:t>
            </a:fld>
            <a:endParaRPr lang="da-DK" dirty="0"/>
          </a:p>
        </p:txBody>
      </p:sp>
    </p:spTree>
    <p:extLst>
      <p:ext uri="{BB962C8B-B14F-4D97-AF65-F5344CB8AC3E}">
        <p14:creationId xmlns:p14="http://schemas.microsoft.com/office/powerpoint/2010/main" val="33203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74182" y="6257976"/>
            <a:ext cx="2161309" cy="453434"/>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226" y="1446860"/>
            <a:ext cx="3157560" cy="1570006"/>
          </a:xfrm>
          <a:prstGeom prst="rect">
            <a:avLst/>
          </a:prstGeom>
          <a:noFill/>
          <a:ln>
            <a:noFill/>
          </a:ln>
        </p:spPr>
      </p:pic>
      <p:sp>
        <p:nvSpPr>
          <p:cNvPr id="12" name="Rectangle 2"/>
          <p:cNvSpPr>
            <a:spLocks noChangeArrowheads="1"/>
          </p:cNvSpPr>
          <p:nvPr/>
        </p:nvSpPr>
        <p:spPr bwMode="auto">
          <a:xfrm>
            <a:off x="2203705" y="6352722"/>
            <a:ext cx="3019499" cy="302141"/>
          </a:xfrm>
          <a:prstGeom prst="rect">
            <a:avLst/>
          </a:prstGeom>
          <a:noFill/>
          <a:ln>
            <a:noFill/>
          </a:ln>
          <a:effectLst/>
        </p:spPr>
        <p:txBody>
          <a:bodyPr vert="horz" wrap="square" lIns="119703" tIns="59852" rIns="119703" bIns="598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197041" rtl="0" eaLnBrk="0" fontAlgn="base" latinLnBrk="0" hangingPunct="0">
              <a:lnSpc>
                <a:spcPct val="100000"/>
              </a:lnSpc>
              <a:spcBef>
                <a:spcPct val="0"/>
              </a:spcBef>
              <a:spcAft>
                <a:spcPct val="0"/>
              </a:spcAft>
              <a:buClrTx/>
              <a:buSzTx/>
              <a:buFontTx/>
              <a:buNone/>
              <a:tabLst/>
              <a:defRPr/>
            </a:pPr>
            <a:r>
              <a:rPr kumimoji="0" lang="es-ES" altLang="es-ES" sz="1178"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EUROPEAN PARTNERSHIP</a:t>
            </a:r>
            <a:endParaRPr kumimoji="0" lang="es-ES" altLang="es-ES" sz="1178"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 name="Google Shape;223;p26">
            <a:extLst>
              <a:ext uri="{FF2B5EF4-FFF2-40B4-BE49-F238E27FC236}">
                <a16:creationId xmlns:a16="http://schemas.microsoft.com/office/drawing/2014/main" id="{1BA620A4-3078-9554-BDFB-BE09CA3B1752}"/>
              </a:ext>
            </a:extLst>
          </p:cNvPr>
          <p:cNvSpPr txBox="1">
            <a:spLocks/>
          </p:cNvSpPr>
          <p:nvPr/>
        </p:nvSpPr>
        <p:spPr>
          <a:xfrm>
            <a:off x="4660727" y="5479176"/>
            <a:ext cx="4601779" cy="3718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marR="0" lvl="0" indent="0" algn="ctr" defTabSz="1197041" rtl="0" eaLnBrk="1" fontAlgn="auto" latinLnBrk="0" hangingPunct="1">
              <a:lnSpc>
                <a:spcPct val="115000"/>
              </a:lnSpc>
              <a:spcBef>
                <a:spcPts val="0"/>
              </a:spcBef>
              <a:spcAft>
                <a:spcPts val="593"/>
              </a:spcAft>
              <a:buClr>
                <a:srgbClr val="ABCA3F"/>
              </a:buClr>
              <a:buSzPts val="2400"/>
              <a:buFont typeface="Fira Sans Light"/>
              <a:buNone/>
              <a:tabLst/>
              <a:defRPr/>
            </a:pPr>
            <a:r>
              <a:rPr kumimoji="0" lang="en-US" sz="144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Fira Sans Light"/>
              </a:rPr>
              <a:t>bit.ly/</a:t>
            </a:r>
            <a:r>
              <a:rPr kumimoji="0" lang="en-US" sz="144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Fira Sans Light"/>
              </a:rPr>
              <a:t>CETPartnershipMatchmaking</a:t>
            </a:r>
            <a:endParaRPr kumimoji="0" lang="en-US" sz="144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Fira Sans Light"/>
            </a:endParaRPr>
          </a:p>
        </p:txBody>
      </p:sp>
      <p:sp>
        <p:nvSpPr>
          <p:cNvPr id="9" name="CuadroTexto 8">
            <a:extLst>
              <a:ext uri="{FF2B5EF4-FFF2-40B4-BE49-F238E27FC236}">
                <a16:creationId xmlns:a16="http://schemas.microsoft.com/office/drawing/2014/main" id="{EB20DEBA-E3FD-9810-C7A2-2AE1402EAF32}"/>
              </a:ext>
            </a:extLst>
          </p:cNvPr>
          <p:cNvSpPr txBox="1"/>
          <p:nvPr/>
        </p:nvSpPr>
        <p:spPr>
          <a:xfrm>
            <a:off x="5409774" y="4490535"/>
            <a:ext cx="992579" cy="545662"/>
          </a:xfrm>
          <a:prstGeom prst="rect">
            <a:avLst/>
          </a:prstGeom>
          <a:noFill/>
        </p:spPr>
        <p:txBody>
          <a:bodyPr wrap="none" rtlCol="0">
            <a:spAutoFit/>
          </a:bodyPr>
          <a:lstStyle/>
          <a:p>
            <a:pPr marL="0" marR="0" lvl="0" indent="0" algn="l" defTabSz="1197041" rtl="0" eaLnBrk="1" fontAlgn="auto" latinLnBrk="0" hangingPunct="1">
              <a:lnSpc>
                <a:spcPct val="100000"/>
              </a:lnSpc>
              <a:spcBef>
                <a:spcPts val="0"/>
              </a:spcBef>
              <a:spcAft>
                <a:spcPts val="0"/>
              </a:spcAft>
              <a:buClrTx/>
              <a:buSzTx/>
              <a:buFontTx/>
              <a:buNone/>
              <a:tabLst/>
              <a:defRPr/>
            </a:pPr>
            <a:r>
              <a:rPr kumimoji="0" lang="es-ES" sz="157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Fira Sans SemiBold"/>
              </a:rPr>
              <a:t>EVENTS</a:t>
            </a:r>
          </a:p>
          <a:p>
            <a:pPr marL="0" marR="0" lvl="0" indent="0" algn="l" defTabSz="1197041" rtl="0" eaLnBrk="1" fontAlgn="auto" latinLnBrk="0" hangingPunct="1">
              <a:lnSpc>
                <a:spcPct val="100000"/>
              </a:lnSpc>
              <a:spcBef>
                <a:spcPts val="0"/>
              </a:spcBef>
              <a:spcAft>
                <a:spcPts val="0"/>
              </a:spcAft>
              <a:buClrTx/>
              <a:buSzTx/>
              <a:buFontTx/>
              <a:buNone/>
              <a:tabLst/>
              <a:defRPr/>
            </a:pPr>
            <a:endParaRPr kumimoji="0" lang="es-ES" sz="1375" b="1" i="0" u="none" strike="noStrike" kern="1200" cap="none" spc="0" normalizeH="0" baseline="0" noProof="0">
              <a:ln>
                <a:noFill/>
              </a:ln>
              <a:solidFill>
                <a:srgbClr val="1D1D1B"/>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CB659453-EB34-1E5B-9A99-34C638F88604}"/>
              </a:ext>
            </a:extLst>
          </p:cNvPr>
          <p:cNvSpPr txBox="1"/>
          <p:nvPr/>
        </p:nvSpPr>
        <p:spPr>
          <a:xfrm>
            <a:off x="5415157" y="4798863"/>
            <a:ext cx="2743059" cy="545662"/>
          </a:xfrm>
          <a:prstGeom prst="rect">
            <a:avLst/>
          </a:prstGeom>
          <a:noFill/>
        </p:spPr>
        <p:txBody>
          <a:bodyPr wrap="none" rtlCol="0">
            <a:spAutoFit/>
          </a:bodyPr>
          <a:lstStyle/>
          <a:p>
            <a:pPr marL="0" marR="0" lvl="0" indent="0" algn="l" defTabSz="1197041" rtl="0" eaLnBrk="1" fontAlgn="auto" latinLnBrk="0" hangingPunct="1">
              <a:lnSpc>
                <a:spcPct val="100000"/>
              </a:lnSpc>
              <a:spcBef>
                <a:spcPts val="0"/>
              </a:spcBef>
              <a:spcAft>
                <a:spcPts val="0"/>
              </a:spcAft>
              <a:buClrTx/>
              <a:buSzTx/>
              <a:buFontTx/>
              <a:buNone/>
              <a:tabLst/>
              <a:defRPr/>
            </a:pPr>
            <a:r>
              <a:rPr kumimoji="0" lang="es-ES" sz="157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Fira Sans SemiBold"/>
              </a:rPr>
              <a:t>PROJECT MATCHMAKING</a:t>
            </a:r>
          </a:p>
          <a:p>
            <a:pPr marL="0" marR="0" lvl="0" indent="0" algn="l" defTabSz="1197041" rtl="0" eaLnBrk="1" fontAlgn="auto" latinLnBrk="0" hangingPunct="1">
              <a:lnSpc>
                <a:spcPct val="100000"/>
              </a:lnSpc>
              <a:spcBef>
                <a:spcPts val="0"/>
              </a:spcBef>
              <a:spcAft>
                <a:spcPts val="0"/>
              </a:spcAft>
              <a:buClrTx/>
              <a:buSzTx/>
              <a:buFontTx/>
              <a:buNone/>
              <a:tabLst/>
              <a:defRPr/>
            </a:pPr>
            <a:endParaRPr kumimoji="0" lang="es-ES" sz="1375" b="1" i="0" u="none" strike="noStrike" kern="1200" cap="none" spc="0" normalizeH="0" baseline="0" noProof="0">
              <a:ln>
                <a:noFill/>
              </a:ln>
              <a:solidFill>
                <a:srgbClr val="1D1D1B"/>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341F34D8-E07F-E1B5-5A77-E5E42827B59C}"/>
              </a:ext>
            </a:extLst>
          </p:cNvPr>
          <p:cNvSpPr txBox="1"/>
          <p:nvPr/>
        </p:nvSpPr>
        <p:spPr>
          <a:xfrm>
            <a:off x="5423073" y="5080899"/>
            <a:ext cx="1576072" cy="545662"/>
          </a:xfrm>
          <a:prstGeom prst="rect">
            <a:avLst/>
          </a:prstGeom>
          <a:noFill/>
        </p:spPr>
        <p:txBody>
          <a:bodyPr wrap="none" rtlCol="0">
            <a:spAutoFit/>
          </a:bodyPr>
          <a:lstStyle/>
          <a:p>
            <a:pPr marL="0" marR="0" lvl="0" indent="0" algn="l" defTabSz="1197041" rtl="0" eaLnBrk="1" fontAlgn="auto" latinLnBrk="0" hangingPunct="1">
              <a:lnSpc>
                <a:spcPct val="100000"/>
              </a:lnSpc>
              <a:spcBef>
                <a:spcPts val="0"/>
              </a:spcBef>
              <a:spcAft>
                <a:spcPts val="0"/>
              </a:spcAft>
              <a:buClrTx/>
              <a:buSzTx/>
              <a:buFontTx/>
              <a:buNone/>
              <a:tabLst/>
              <a:defRPr/>
            </a:pPr>
            <a:r>
              <a:rPr kumimoji="0" lang="es-ES" sz="157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Fira Sans SemiBold"/>
              </a:rPr>
              <a:t>NEWSLETTER</a:t>
            </a:r>
          </a:p>
          <a:p>
            <a:pPr marL="0" marR="0" lvl="0" indent="0" algn="l" defTabSz="1197041" rtl="0" eaLnBrk="1" fontAlgn="auto" latinLnBrk="0" hangingPunct="1">
              <a:lnSpc>
                <a:spcPct val="100000"/>
              </a:lnSpc>
              <a:spcBef>
                <a:spcPts val="0"/>
              </a:spcBef>
              <a:spcAft>
                <a:spcPts val="0"/>
              </a:spcAft>
              <a:buClrTx/>
              <a:buSzTx/>
              <a:buFontTx/>
              <a:buNone/>
              <a:tabLst/>
              <a:defRPr/>
            </a:pPr>
            <a:endParaRPr kumimoji="0" lang="es-ES" sz="1375" b="0" i="0" u="none" strike="noStrike" kern="1200" cap="none" spc="0" normalizeH="0" baseline="0" noProof="0">
              <a:ln>
                <a:noFill/>
              </a:ln>
              <a:solidFill>
                <a:srgbClr val="1D1D1B"/>
              </a:solidFill>
              <a:effectLst/>
              <a:uLnTx/>
              <a:uFillTx/>
              <a:latin typeface="Calibri"/>
              <a:ea typeface="+mn-ea"/>
              <a:cs typeface="+mn-cs"/>
            </a:endParaRPr>
          </a:p>
        </p:txBody>
      </p:sp>
      <p:sp>
        <p:nvSpPr>
          <p:cNvPr id="14" name="Rectángulo: esquinas redondeadas 13">
            <a:extLst>
              <a:ext uri="{FF2B5EF4-FFF2-40B4-BE49-F238E27FC236}">
                <a16:creationId xmlns:a16="http://schemas.microsoft.com/office/drawing/2014/main" id="{D9E1042B-2DB5-BCE8-E262-AF66DFA3102E}"/>
              </a:ext>
            </a:extLst>
          </p:cNvPr>
          <p:cNvSpPr/>
          <p:nvPr/>
        </p:nvSpPr>
        <p:spPr>
          <a:xfrm>
            <a:off x="2634565" y="2210438"/>
            <a:ext cx="2385661" cy="8469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97041" rtl="0" eaLnBrk="1" fontAlgn="auto" latinLnBrk="0" hangingPunct="1">
              <a:lnSpc>
                <a:spcPct val="100000"/>
              </a:lnSpc>
              <a:spcBef>
                <a:spcPts val="0"/>
              </a:spcBef>
              <a:spcAft>
                <a:spcPts val="0"/>
              </a:spcAft>
              <a:buClrTx/>
              <a:buSzTx/>
              <a:buFontTx/>
              <a:buNone/>
              <a:tabLst/>
              <a:defRPr/>
            </a:pPr>
            <a:r>
              <a:rPr kumimoji="0" lang="es-ES" sz="4189" b="1" i="0" u="none" strike="noStrike" kern="1200" cap="none" spc="0" normalizeH="0" baseline="0" noProof="0">
                <a:ln>
                  <a:noFill/>
                </a:ln>
                <a:solidFill>
                  <a:srgbClr val="FFFFFF"/>
                </a:solidFill>
                <a:effectLst/>
                <a:uLnTx/>
                <a:uFillTx/>
                <a:latin typeface="Arial Nova" panose="020B0504020202020204" pitchFamily="34" charset="0"/>
                <a:ea typeface="+mn-ea"/>
                <a:cs typeface="Arial" panose="020B0604020202020204" pitchFamily="34" charset="0"/>
              </a:rPr>
              <a:t>JOIN</a:t>
            </a:r>
            <a:endParaRPr kumimoji="0" lang="es-ES" sz="1503" b="1" i="0" u="none" strike="noStrike" kern="1200" cap="none" spc="0" normalizeH="0" baseline="0" noProof="0">
              <a:ln>
                <a:noFill/>
              </a:ln>
              <a:solidFill>
                <a:srgbClr val="FFFFFF"/>
              </a:solidFill>
              <a:effectLst/>
              <a:uLnTx/>
              <a:uFillTx/>
              <a:latin typeface="Arial Nova" panose="020B0504020202020204" pitchFamily="34" charset="0"/>
              <a:ea typeface="+mn-ea"/>
              <a:cs typeface="Arial" panose="020B0604020202020204" pitchFamily="34" charset="0"/>
            </a:endParaRPr>
          </a:p>
        </p:txBody>
      </p:sp>
      <p:sp>
        <p:nvSpPr>
          <p:cNvPr id="15" name="Rectángulo: esquinas redondeadas 14">
            <a:extLst>
              <a:ext uri="{FF2B5EF4-FFF2-40B4-BE49-F238E27FC236}">
                <a16:creationId xmlns:a16="http://schemas.microsoft.com/office/drawing/2014/main" id="{94A00250-3806-E0FE-FF83-CDE28B679F02}"/>
              </a:ext>
            </a:extLst>
          </p:cNvPr>
          <p:cNvSpPr/>
          <p:nvPr/>
        </p:nvSpPr>
        <p:spPr>
          <a:xfrm>
            <a:off x="4388213" y="3019940"/>
            <a:ext cx="5052347" cy="8469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97041" rtl="0" eaLnBrk="1" fontAlgn="auto" latinLnBrk="0" hangingPunct="1">
              <a:lnSpc>
                <a:spcPct val="100000"/>
              </a:lnSpc>
              <a:spcBef>
                <a:spcPts val="0"/>
              </a:spcBef>
              <a:spcAft>
                <a:spcPts val="0"/>
              </a:spcAft>
              <a:buClrTx/>
              <a:buSzTx/>
              <a:buFontTx/>
              <a:buNone/>
              <a:tabLst/>
              <a:defRPr/>
            </a:pPr>
            <a:r>
              <a:rPr kumimoji="0" lang="es-ES" sz="5760" b="1" i="0" u="none" strike="noStrike" kern="1200" cap="none" spc="0" normalizeH="0" baseline="0" noProof="0">
                <a:ln>
                  <a:noFill/>
                </a:ln>
                <a:solidFill>
                  <a:srgbClr val="FFFFFF"/>
                </a:solidFill>
                <a:effectLst/>
                <a:uLnTx/>
                <a:uFillTx/>
                <a:latin typeface="Arial Nova" panose="020B0504020202020204" pitchFamily="34" charset="0"/>
                <a:ea typeface="+mn-ea"/>
                <a:cs typeface="Arial" panose="020B0604020202020204" pitchFamily="34" charset="0"/>
              </a:rPr>
              <a:t>COMMUNITY</a:t>
            </a:r>
            <a:endParaRPr kumimoji="0" lang="es-ES" sz="2095" b="1" i="0" u="none" strike="noStrike" kern="1200" cap="none" spc="0" normalizeH="0" baseline="0" noProof="0">
              <a:ln>
                <a:noFill/>
              </a:ln>
              <a:solidFill>
                <a:srgbClr val="FFFFFF"/>
              </a:solidFill>
              <a:effectLst/>
              <a:uLnTx/>
              <a:uFillTx/>
              <a:latin typeface="Arial Nova" panose="020B0504020202020204" pitchFamily="34" charset="0"/>
              <a:ea typeface="+mn-ea"/>
              <a:cs typeface="Arial" panose="020B0604020202020204" pitchFamily="34" charset="0"/>
            </a:endParaRPr>
          </a:p>
        </p:txBody>
      </p:sp>
      <p:sp>
        <p:nvSpPr>
          <p:cNvPr id="16" name="Rectángulo: esquinas redondeadas 15">
            <a:extLst>
              <a:ext uri="{FF2B5EF4-FFF2-40B4-BE49-F238E27FC236}">
                <a16:creationId xmlns:a16="http://schemas.microsoft.com/office/drawing/2014/main" id="{0E972864-20ED-ADFE-484D-B65E082980B3}"/>
              </a:ext>
            </a:extLst>
          </p:cNvPr>
          <p:cNvSpPr/>
          <p:nvPr/>
        </p:nvSpPr>
        <p:spPr>
          <a:xfrm rot="16200000">
            <a:off x="3704549" y="2006506"/>
            <a:ext cx="2372192" cy="8469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97041" rtl="0" eaLnBrk="1" fontAlgn="auto" latinLnBrk="0" hangingPunct="1">
              <a:lnSpc>
                <a:spcPct val="100000"/>
              </a:lnSpc>
              <a:spcBef>
                <a:spcPts val="0"/>
              </a:spcBef>
              <a:spcAft>
                <a:spcPts val="0"/>
              </a:spcAft>
              <a:buClrTx/>
              <a:buSzTx/>
              <a:buFontTx/>
              <a:buNone/>
              <a:tabLst/>
              <a:defRPr/>
            </a:pPr>
            <a:r>
              <a:rPr kumimoji="0" lang="es-ES" sz="3665" b="1" i="0" u="none" strike="noStrike" kern="1200" cap="none" spc="0" normalizeH="0" baseline="0" noProof="0">
                <a:ln>
                  <a:noFill/>
                </a:ln>
                <a:solidFill>
                  <a:srgbClr val="FFFFFF"/>
                </a:solidFill>
                <a:effectLst/>
                <a:uLnTx/>
                <a:uFillTx/>
                <a:latin typeface="Arial Nova" panose="020B0504020202020204" pitchFamily="34" charset="0"/>
                <a:ea typeface="+mn-ea"/>
                <a:cs typeface="Arial" panose="020B0604020202020204" pitchFamily="34" charset="0"/>
              </a:rPr>
              <a:t>THE</a:t>
            </a:r>
            <a:endParaRPr kumimoji="0" lang="es-ES" sz="1503" b="1" i="0" u="none" strike="noStrike" kern="1200" cap="none" spc="0" normalizeH="0" baseline="0" noProof="0">
              <a:ln>
                <a:noFill/>
              </a:ln>
              <a:solidFill>
                <a:srgbClr val="FFFFFF"/>
              </a:solidFill>
              <a:effectLst/>
              <a:uLnTx/>
              <a:uFillTx/>
              <a:latin typeface="Arial Nova" panose="020B0504020202020204" pitchFamily="34" charset="0"/>
              <a:ea typeface="+mn-ea"/>
              <a:cs typeface="Arial" panose="020B0604020202020204" pitchFamily="34" charset="0"/>
            </a:endParaRPr>
          </a:p>
        </p:txBody>
      </p:sp>
      <p:pic>
        <p:nvPicPr>
          <p:cNvPr id="3" name="Imagen 2" descr="Código QR&#10;&#10;Descripción generada automáticamente">
            <a:extLst>
              <a:ext uri="{FF2B5EF4-FFF2-40B4-BE49-F238E27FC236}">
                <a16:creationId xmlns:a16="http://schemas.microsoft.com/office/drawing/2014/main" id="{4F003092-061E-2288-FE9F-93766B488853}"/>
              </a:ext>
            </a:extLst>
          </p:cNvPr>
          <p:cNvPicPr>
            <a:picLocks noChangeAspect="1"/>
          </p:cNvPicPr>
          <p:nvPr/>
        </p:nvPicPr>
        <p:blipFill>
          <a:blip r:embed="rId5"/>
          <a:stretch>
            <a:fillRect/>
          </a:stretch>
        </p:blipFill>
        <p:spPr>
          <a:xfrm>
            <a:off x="4009404" y="4502972"/>
            <a:ext cx="1226046" cy="1226046"/>
          </a:xfrm>
          <a:prstGeom prst="rect">
            <a:avLst/>
          </a:prstGeom>
        </p:spPr>
      </p:pic>
    </p:spTree>
    <p:extLst>
      <p:ext uri="{BB962C8B-B14F-4D97-AF65-F5344CB8AC3E}">
        <p14:creationId xmlns:p14="http://schemas.microsoft.com/office/powerpoint/2010/main" val="210266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4331339-2C15-56F9-856F-531D48E20B1D}"/>
              </a:ext>
            </a:extLst>
          </p:cNvPr>
          <p:cNvSpPr>
            <a:spLocks noGrp="1"/>
          </p:cNvSpPr>
          <p:nvPr>
            <p:ph type="sldNum" sz="quarter" idx="4"/>
          </p:nvPr>
        </p:nvSpPr>
        <p:spPr/>
        <p:txBody>
          <a:bodyPr/>
          <a:lstStyle/>
          <a:p>
            <a:fld id="{00000000-1234-1234-1234-123412341234}" type="slidenum">
              <a:rPr lang="es-ES" smtClean="0"/>
              <a:pPr/>
              <a:t>27</a:t>
            </a:fld>
            <a:endParaRPr lang="es-ES"/>
          </a:p>
        </p:txBody>
      </p:sp>
      <p:sp>
        <p:nvSpPr>
          <p:cNvPr id="6" name="Título 7">
            <a:extLst>
              <a:ext uri="{FF2B5EF4-FFF2-40B4-BE49-F238E27FC236}">
                <a16:creationId xmlns:a16="http://schemas.microsoft.com/office/drawing/2014/main" id="{601B1E16-FFAF-C696-CC8A-39E2562D0FBB}"/>
              </a:ext>
            </a:extLst>
          </p:cNvPr>
          <p:cNvSpPr txBox="1">
            <a:spLocks/>
          </p:cNvSpPr>
          <p:nvPr/>
        </p:nvSpPr>
        <p:spPr>
          <a:xfrm>
            <a:off x="2569495" y="2586200"/>
            <a:ext cx="7295556" cy="842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b="1">
                <a:solidFill>
                  <a:schemeClr val="bg1"/>
                </a:solidFill>
                <a:latin typeface="+mj-lt"/>
              </a:rPr>
              <a:t>Questions?</a:t>
            </a:r>
            <a:endParaRPr lang="es-ES" sz="4000" b="1" dirty="0">
              <a:solidFill>
                <a:schemeClr val="bg1"/>
              </a:solidFill>
              <a:latin typeface="+mj-lt"/>
            </a:endParaRPr>
          </a:p>
        </p:txBody>
      </p:sp>
    </p:spTree>
    <p:extLst>
      <p:ext uri="{BB962C8B-B14F-4D97-AF65-F5344CB8AC3E}">
        <p14:creationId xmlns:p14="http://schemas.microsoft.com/office/powerpoint/2010/main" val="378374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4331339-2C15-56F9-856F-531D48E20B1D}"/>
              </a:ext>
            </a:extLst>
          </p:cNvPr>
          <p:cNvSpPr>
            <a:spLocks noGrp="1"/>
          </p:cNvSpPr>
          <p:nvPr>
            <p:ph type="sldNum" sz="quarter" idx="4"/>
          </p:nvPr>
        </p:nvSpPr>
        <p:spPr/>
        <p:txBody>
          <a:bodyPr/>
          <a:lstStyle/>
          <a:p>
            <a:fld id="{00000000-1234-1234-1234-123412341234}" type="slidenum">
              <a:rPr lang="es-ES" smtClean="0"/>
              <a:pPr/>
              <a:t>28</a:t>
            </a:fld>
            <a:endParaRPr lang="es-ES"/>
          </a:p>
        </p:txBody>
      </p:sp>
      <p:sp>
        <p:nvSpPr>
          <p:cNvPr id="6" name="Título 7">
            <a:extLst>
              <a:ext uri="{FF2B5EF4-FFF2-40B4-BE49-F238E27FC236}">
                <a16:creationId xmlns:a16="http://schemas.microsoft.com/office/drawing/2014/main" id="{601B1E16-FFAF-C696-CC8A-39E2562D0FBB}"/>
              </a:ext>
            </a:extLst>
          </p:cNvPr>
          <p:cNvSpPr txBox="1">
            <a:spLocks/>
          </p:cNvSpPr>
          <p:nvPr/>
        </p:nvSpPr>
        <p:spPr>
          <a:xfrm>
            <a:off x="2569495" y="2586200"/>
            <a:ext cx="7295556" cy="842800"/>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b="1" dirty="0">
                <a:solidFill>
                  <a:schemeClr val="bg1"/>
                </a:solidFill>
                <a:latin typeface="+mj-lt"/>
              </a:rPr>
              <a:t>Last Minute Matchmaking</a:t>
            </a:r>
            <a:endParaRPr lang="es-ES" sz="4000" b="1" dirty="0">
              <a:solidFill>
                <a:schemeClr val="bg1"/>
              </a:solidFill>
              <a:latin typeface="+mj-lt"/>
            </a:endParaRPr>
          </a:p>
        </p:txBody>
      </p:sp>
    </p:spTree>
    <p:extLst>
      <p:ext uri="{BB962C8B-B14F-4D97-AF65-F5344CB8AC3E}">
        <p14:creationId xmlns:p14="http://schemas.microsoft.com/office/powerpoint/2010/main" val="33110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4F639C-03BF-381B-34D8-3FF5D5E27456}"/>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D1B88BB1-0E77-4FA8-F874-8DC0C9D6AD50}"/>
              </a:ext>
            </a:extLst>
          </p:cNvPr>
          <p:cNvSpPr>
            <a:spLocks noGrp="1"/>
          </p:cNvSpPr>
          <p:nvPr>
            <p:ph sz="half" idx="1"/>
          </p:nvPr>
        </p:nvSpPr>
        <p:spPr/>
        <p:txBody>
          <a:bodyPr vert="horz" lIns="91440" tIns="45720" rIns="91440" bIns="45720" rtlCol="0" anchor="t">
            <a:normAutofit/>
          </a:bodyPr>
          <a:lstStyle/>
          <a:p>
            <a:pPr marL="533400" indent="-457200">
              <a:lnSpc>
                <a:spcPct val="114000"/>
              </a:lnSpc>
              <a:spcBef>
                <a:spcPts val="0"/>
              </a:spcBef>
              <a:buFont typeface="+mj-lt"/>
              <a:buAutoNum type="arabicPeriod"/>
            </a:pPr>
            <a:r>
              <a:rPr lang="en-GB" dirty="0"/>
              <a:t>Key points of </a:t>
            </a:r>
            <a:r>
              <a:rPr lang="en-GB" b="1" dirty="0"/>
              <a:t>CM2025-07 Integrated Regional Energy Systems </a:t>
            </a:r>
          </a:p>
          <a:p>
            <a:pPr marL="533400" indent="-457200">
              <a:lnSpc>
                <a:spcPct val="114000"/>
              </a:lnSpc>
              <a:spcBef>
                <a:spcPts val="0"/>
              </a:spcBef>
              <a:buFont typeface="+mj-lt"/>
              <a:buAutoNum type="arabicPeriod"/>
            </a:pPr>
            <a:r>
              <a:rPr lang="en-US" dirty="0"/>
              <a:t>Important </a:t>
            </a:r>
            <a:r>
              <a:rPr lang="en-US" b="1" dirty="0"/>
              <a:t>facts and dates</a:t>
            </a:r>
          </a:p>
          <a:p>
            <a:pPr marL="533400" indent="-457200">
              <a:lnSpc>
                <a:spcPct val="114000"/>
              </a:lnSpc>
              <a:spcBef>
                <a:spcPts val="0"/>
              </a:spcBef>
              <a:buFont typeface="+mj-lt"/>
              <a:buAutoNum type="arabicPeriod"/>
            </a:pPr>
            <a:r>
              <a:rPr lang="en-GB" dirty="0"/>
              <a:t>Explanation of the </a:t>
            </a:r>
            <a:r>
              <a:rPr lang="en-GB" b="1" dirty="0"/>
              <a:t>Knowledge Community</a:t>
            </a:r>
            <a:endParaRPr lang="en-GB" b="1" dirty="0">
              <a:cs typeface="Calibri"/>
            </a:endParaRPr>
          </a:p>
          <a:p>
            <a:pPr marL="533400" indent="-457200">
              <a:lnSpc>
                <a:spcPct val="114000"/>
              </a:lnSpc>
              <a:spcBef>
                <a:spcPts val="0"/>
              </a:spcBef>
              <a:buFont typeface="+mj-lt"/>
              <a:buAutoNum type="arabicPeriod"/>
            </a:pPr>
            <a:r>
              <a:rPr lang="en-GB" b="1" dirty="0">
                <a:cs typeface="Calibri"/>
              </a:rPr>
              <a:t>Questions and Answers</a:t>
            </a:r>
          </a:p>
          <a:p>
            <a:pPr marL="533400" indent="-457200">
              <a:lnSpc>
                <a:spcPct val="113999"/>
              </a:lnSpc>
              <a:spcBef>
                <a:spcPts val="0"/>
              </a:spcBef>
              <a:buAutoNum type="arabicPeriod"/>
            </a:pPr>
            <a:r>
              <a:rPr lang="en-GB" b="1" dirty="0">
                <a:cs typeface="Calibri"/>
              </a:rPr>
              <a:t>Last minute matchmaking</a:t>
            </a:r>
          </a:p>
          <a:p>
            <a:endParaRPr lang="sv-SE" dirty="0">
              <a:cs typeface="Calibri"/>
            </a:endParaRPr>
          </a:p>
        </p:txBody>
      </p:sp>
    </p:spTree>
    <p:extLst>
      <p:ext uri="{BB962C8B-B14F-4D97-AF65-F5344CB8AC3E}">
        <p14:creationId xmlns:p14="http://schemas.microsoft.com/office/powerpoint/2010/main" val="61127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FC5D9E4E-9E40-1CD5-EF29-32C6BA25644E}"/>
              </a:ext>
            </a:extLst>
          </p:cNvPr>
          <p:cNvSpPr txBox="1"/>
          <p:nvPr/>
        </p:nvSpPr>
        <p:spPr>
          <a:xfrm>
            <a:off x="2938463" y="2272695"/>
            <a:ext cx="6824662" cy="1200329"/>
          </a:xfrm>
          <a:prstGeom prst="rect">
            <a:avLst/>
          </a:prstGeom>
          <a:noFill/>
        </p:spPr>
        <p:txBody>
          <a:bodyPr wrap="square">
            <a:spAutoFit/>
          </a:bodyPr>
          <a:lstStyle/>
          <a:p>
            <a:r>
              <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Call </a:t>
            </a:r>
            <a:r>
              <a:rPr kumimoji="0" lang="sv-SE" sz="3600" b="1" i="0" u="none" strike="noStrike" kern="1200" cap="none" spc="0" normalizeH="0" baseline="0" noProof="0" dirty="0" err="1">
                <a:ln>
                  <a:noFill/>
                </a:ln>
                <a:solidFill>
                  <a:srgbClr val="FFFFFF"/>
                </a:solidFill>
                <a:effectLst/>
                <a:uLnTx/>
                <a:uFillTx/>
                <a:latin typeface="Calibri" panose="020F0502020204030204" pitchFamily="34" charset="0"/>
                <a:ea typeface="+mj-ea"/>
                <a:cs typeface="Calibri" panose="020F0502020204030204" pitchFamily="34" charset="0"/>
              </a:rPr>
              <a:t>Module</a:t>
            </a:r>
            <a:r>
              <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2025-07:</a:t>
            </a:r>
          </a:p>
          <a:p>
            <a:r>
              <a:rPr kumimoji="0" lang="sv-SE" sz="3600" b="0" i="0" u="none" strike="noStrike" kern="1200" cap="none" spc="0" normalizeH="0" baseline="0" noProof="0" dirty="0" err="1">
                <a:ln>
                  <a:noFill/>
                </a:ln>
                <a:solidFill>
                  <a:srgbClr val="FFFFFF"/>
                </a:solidFill>
                <a:effectLst/>
                <a:uLnTx/>
                <a:uFillTx/>
                <a:latin typeface="Calibri" panose="020F0502020204030204" pitchFamily="34" charset="0"/>
                <a:ea typeface="+mj-ea"/>
                <a:cs typeface="Calibri" panose="020F0502020204030204" pitchFamily="34" charset="0"/>
              </a:rPr>
              <a:t>Integrated</a:t>
            </a:r>
            <a:r>
              <a:rPr kumimoji="0" lang="sv-SE" sz="3600" b="0"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Regional Energy Systems</a:t>
            </a:r>
            <a:endParaRPr lang="sv-SE" sz="3600" dirty="0"/>
          </a:p>
        </p:txBody>
      </p:sp>
    </p:spTree>
    <p:extLst>
      <p:ext uri="{BB962C8B-B14F-4D97-AF65-F5344CB8AC3E}">
        <p14:creationId xmlns:p14="http://schemas.microsoft.com/office/powerpoint/2010/main" val="265782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p:txBody>
          <a:bodyPr/>
          <a:lstStyle/>
          <a:p>
            <a:pPr marL="101600" indent="0">
              <a:lnSpc>
                <a:spcPct val="114999"/>
              </a:lnSpc>
              <a:buNone/>
            </a:pPr>
            <a:r>
              <a:rPr lang="en-US" dirty="0"/>
              <a:t>The </a:t>
            </a:r>
            <a:r>
              <a:rPr lang="en-US" b="1" dirty="0"/>
              <a:t>aim</a:t>
            </a:r>
            <a:r>
              <a:rPr lang="en-US" dirty="0"/>
              <a:t> of the call module is to promote innovations in regional energy systems that significantly accelerate Europe's energy transitions.</a:t>
            </a:r>
          </a:p>
          <a:p>
            <a:pPr marL="101600" indent="0">
              <a:lnSpc>
                <a:spcPct val="114999"/>
              </a:lnSpc>
              <a:buNone/>
            </a:pPr>
            <a:r>
              <a:rPr lang="en-US" dirty="0"/>
              <a:t>It focuses on enhancing the functionality of the regional energy systems by improving the </a:t>
            </a:r>
            <a:r>
              <a:rPr lang="en-US" b="1" dirty="0"/>
              <a:t>interactions</a:t>
            </a:r>
            <a:r>
              <a:rPr lang="en-US" dirty="0"/>
              <a:t> between energy </a:t>
            </a:r>
            <a:r>
              <a:rPr lang="en-US"/>
              <a:t>system components </a:t>
            </a:r>
            <a:r>
              <a:rPr lang="en-US" dirty="0"/>
              <a:t>and different actors, including residents, businesses, the public sector, and the transportation system.</a:t>
            </a:r>
          </a:p>
        </p:txBody>
      </p:sp>
    </p:spTree>
    <p:extLst>
      <p:ext uri="{BB962C8B-B14F-4D97-AF65-F5344CB8AC3E}">
        <p14:creationId xmlns:p14="http://schemas.microsoft.com/office/powerpoint/2010/main" val="297149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a:cs typeface="Calibri"/>
              </a:rPr>
              <a:t>Target </a:t>
            </a:r>
            <a:r>
              <a:rPr lang="de-DE" sz="2800" b="0" dirty="0" err="1">
                <a:cs typeface="Calibri"/>
              </a:rPr>
              <a:t>topics</a:t>
            </a:r>
            <a:endParaRPr lang="de-DE" sz="2800" b="0" dirty="0">
              <a:cs typeface="Calibri"/>
            </a:endParaRP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p:txBody>
          <a:bodyPr/>
          <a:lstStyle/>
          <a:p>
            <a:pPr marL="444500" indent="-342900"/>
            <a:r>
              <a:rPr lang="en-US" b="1" dirty="0"/>
              <a:t>Integration of regional infrastructures: </a:t>
            </a:r>
            <a:r>
              <a:rPr lang="en-US" dirty="0" err="1"/>
              <a:t>Emphasise</a:t>
            </a:r>
            <a:r>
              <a:rPr lang="en-US" dirty="0"/>
              <a:t> the roles of municipalities, local communities, industries, and stakeholders in shaping infrastructures and consumer dynamics.</a:t>
            </a:r>
          </a:p>
          <a:p>
            <a:pPr marL="444500" indent="-342900"/>
            <a:r>
              <a:rPr lang="en-US" b="1" dirty="0" err="1"/>
              <a:t>Utilisation</a:t>
            </a:r>
            <a:r>
              <a:rPr lang="en-US" b="1" dirty="0"/>
              <a:t> of local energy resources: </a:t>
            </a:r>
            <a:r>
              <a:rPr lang="en-US" dirty="0" err="1"/>
              <a:t>Maximise</a:t>
            </a:r>
            <a:r>
              <a:rPr lang="en-US" dirty="0"/>
              <a:t> synergies and flexibility in locally available renewable energy sources for heating, cooling, electricity, and transport.</a:t>
            </a:r>
          </a:p>
          <a:p>
            <a:pPr marL="444500" indent="-342900"/>
            <a:r>
              <a:rPr lang="en-US" b="1" dirty="0"/>
              <a:t>Cross-sectoral integration: </a:t>
            </a:r>
            <a:r>
              <a:rPr lang="en-US" dirty="0"/>
              <a:t>Promote collaboration across sectors, including transport, industry, and trade.</a:t>
            </a:r>
          </a:p>
          <a:p>
            <a:pPr marL="444500" indent="-342900"/>
            <a:r>
              <a:rPr lang="en-US" b="1" dirty="0"/>
              <a:t>Research-driven innovation: </a:t>
            </a:r>
            <a:r>
              <a:rPr lang="en-US" dirty="0"/>
              <a:t>Align research with initiatives like living labs for prototype development and testing</a:t>
            </a:r>
            <a:endParaRPr lang="en-GB" dirty="0">
              <a:cs typeface="Calibri"/>
            </a:endParaRPr>
          </a:p>
        </p:txBody>
      </p:sp>
    </p:spTree>
    <p:extLst>
      <p:ext uri="{BB962C8B-B14F-4D97-AF65-F5344CB8AC3E}">
        <p14:creationId xmlns:p14="http://schemas.microsoft.com/office/powerpoint/2010/main" val="286489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a:cs typeface="Calibri"/>
              </a:rPr>
              <a:t>Project </a:t>
            </a:r>
            <a:r>
              <a:rPr lang="de-DE" sz="2800" b="0" dirty="0" err="1">
                <a:cs typeface="Calibri"/>
              </a:rPr>
              <a:t>formulation</a:t>
            </a:r>
            <a:endParaRPr lang="de-DE" sz="2800" b="0" dirty="0">
              <a:cs typeface="Calibri"/>
            </a:endParaRP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p:txBody>
          <a:bodyPr>
            <a:normAutofit lnSpcReduction="10000"/>
          </a:bodyPr>
          <a:lstStyle/>
          <a:p>
            <a:pPr marL="608965" indent="-507365"/>
            <a:r>
              <a:rPr lang="en-US" dirty="0"/>
              <a:t>Project proposals should involve stakeholders of and reflect the needs of at least one specific region</a:t>
            </a:r>
          </a:p>
          <a:p>
            <a:pPr marL="608965" indent="-507365"/>
            <a:r>
              <a:rPr lang="en-US" dirty="0"/>
              <a:t>Projects focusing on the </a:t>
            </a:r>
            <a:r>
              <a:rPr lang="en-US" i="1" dirty="0"/>
              <a:t>challenges</a:t>
            </a:r>
            <a:r>
              <a:rPr lang="en-US" dirty="0"/>
              <a:t> on the regional level for the energy transition, for example:</a:t>
            </a:r>
          </a:p>
          <a:p>
            <a:pPr marL="1218565" lvl="1" indent="-507365">
              <a:lnSpc>
                <a:spcPct val="114999"/>
              </a:lnSpc>
            </a:pPr>
            <a:r>
              <a:rPr lang="en-US" sz="2000" dirty="0">
                <a:latin typeface="Calibri"/>
                <a:cs typeface="Calibri"/>
              </a:rPr>
              <a:t>Increasing the regional share of renewables among all energy sectors</a:t>
            </a:r>
          </a:p>
          <a:p>
            <a:pPr marL="1218565" lvl="1" indent="-507365"/>
            <a:r>
              <a:rPr lang="en-US" sz="2000" dirty="0" err="1">
                <a:latin typeface="Calibri"/>
                <a:cs typeface="Calibri"/>
              </a:rPr>
              <a:t>Optimising</a:t>
            </a:r>
            <a:r>
              <a:rPr lang="en-US" sz="2000" dirty="0">
                <a:latin typeface="Calibri"/>
                <a:cs typeface="Calibri"/>
              </a:rPr>
              <a:t> and integrating supplier and consumer infrastructure</a:t>
            </a:r>
          </a:p>
          <a:p>
            <a:pPr marL="1218565" lvl="1" indent="-507365"/>
            <a:r>
              <a:rPr lang="en-US" sz="2000" dirty="0">
                <a:latin typeface="Calibri"/>
                <a:cs typeface="Calibri"/>
              </a:rPr>
              <a:t>Increasing flexibility and resilience within the regional energy system</a:t>
            </a:r>
          </a:p>
          <a:p>
            <a:pPr marL="1218565" lvl="1" indent="-507365"/>
            <a:r>
              <a:rPr lang="en-US" sz="2000" dirty="0">
                <a:latin typeface="Calibri"/>
                <a:cs typeface="Calibri"/>
              </a:rPr>
              <a:t>Enabling citizens, need owners, and other stakeholders to take part in related regional value chains</a:t>
            </a:r>
          </a:p>
          <a:p>
            <a:pPr marL="101600" indent="0">
              <a:lnSpc>
                <a:spcPct val="114999"/>
              </a:lnSpc>
              <a:buNone/>
            </a:pPr>
            <a:r>
              <a:rPr lang="en-GB" dirty="0">
                <a:cs typeface="Calibri"/>
                <a:sym typeface="Wingdings" panose="05000000000000000000" pitchFamily="2" charset="2"/>
              </a:rPr>
              <a:t> </a:t>
            </a:r>
            <a:r>
              <a:rPr lang="en-GB" dirty="0">
                <a:cs typeface="Calibri"/>
              </a:rPr>
              <a:t>In collaboration with similar regions from other countries, what are the challenges you have in common when it comes to the clean energy transition and how can you solve them?</a:t>
            </a:r>
          </a:p>
        </p:txBody>
      </p:sp>
    </p:spTree>
    <p:extLst>
      <p:ext uri="{BB962C8B-B14F-4D97-AF65-F5344CB8AC3E}">
        <p14:creationId xmlns:p14="http://schemas.microsoft.com/office/powerpoint/2010/main" val="294848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a:cs typeface="Calibri"/>
              </a:rPr>
              <a:t>Project </a:t>
            </a:r>
            <a:r>
              <a:rPr lang="de-DE" sz="2800" b="0" dirty="0" err="1">
                <a:cs typeface="Calibri"/>
              </a:rPr>
              <a:t>formulation</a:t>
            </a:r>
            <a:endParaRPr lang="de-DE" sz="2800" dirty="0">
              <a:cs typeface="Calibri"/>
            </a:endParaRP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p:txBody>
          <a:bodyPr>
            <a:normAutofit fontScale="92500"/>
          </a:bodyPr>
          <a:lstStyle/>
          <a:p>
            <a:pPr marL="608965" indent="-507365">
              <a:lnSpc>
                <a:spcPct val="114999"/>
              </a:lnSpc>
            </a:pPr>
            <a:r>
              <a:rPr lang="en-US" dirty="0"/>
              <a:t>Scalable, validated solutions to regional energy challenges on a system level</a:t>
            </a:r>
          </a:p>
          <a:p>
            <a:pPr marL="608965" indent="-507365">
              <a:lnSpc>
                <a:spcPct val="114999"/>
              </a:lnSpc>
            </a:pPr>
            <a:r>
              <a:rPr lang="en-US" dirty="0"/>
              <a:t>Proposals benefit from building on the results of, and linking to, ongoing or recently completed research and demonstration projects</a:t>
            </a:r>
          </a:p>
          <a:p>
            <a:pPr marL="1109027" lvl="1" indent="-507365">
              <a:lnSpc>
                <a:spcPct val="114999"/>
              </a:lnSpc>
            </a:pPr>
            <a:r>
              <a:rPr lang="en-US" dirty="0"/>
              <a:t>Use of test infrastructure</a:t>
            </a:r>
          </a:p>
          <a:p>
            <a:pPr marL="1109027" lvl="1" indent="-507365">
              <a:lnSpc>
                <a:spcPct val="114999"/>
              </a:lnSpc>
            </a:pPr>
            <a:r>
              <a:rPr lang="en-US" dirty="0"/>
              <a:t>Use of knowledge</a:t>
            </a:r>
          </a:p>
          <a:p>
            <a:pPr marL="1109027" lvl="1" indent="-507365">
              <a:lnSpc>
                <a:spcPct val="114999"/>
              </a:lnSpc>
            </a:pPr>
            <a:r>
              <a:rPr lang="en-US" dirty="0"/>
              <a:t>Cooperation of key demos</a:t>
            </a:r>
          </a:p>
          <a:p>
            <a:pPr marL="1109027" lvl="1" indent="-507365">
              <a:lnSpc>
                <a:spcPct val="114999"/>
              </a:lnSpc>
            </a:pPr>
            <a:r>
              <a:rPr lang="en-US" dirty="0"/>
              <a:t>Transfer on results</a:t>
            </a:r>
          </a:p>
          <a:p>
            <a:pPr marL="608965" indent="-507365">
              <a:lnSpc>
                <a:spcPct val="114999"/>
              </a:lnSpc>
            </a:pPr>
            <a:r>
              <a:rPr lang="en-US" dirty="0"/>
              <a:t>Project proposals should enable the consortium partners and/or relevant actors and stakeholders to organize, implement, and scale up solutions and results after the end of the project</a:t>
            </a:r>
          </a:p>
        </p:txBody>
      </p:sp>
    </p:spTree>
    <p:extLst>
      <p:ext uri="{BB962C8B-B14F-4D97-AF65-F5344CB8AC3E}">
        <p14:creationId xmlns:p14="http://schemas.microsoft.com/office/powerpoint/2010/main" val="305870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7C04D-1FD9-E189-DFE9-657F847A6DB6}"/>
              </a:ext>
            </a:extLst>
          </p:cNvPr>
          <p:cNvSpPr>
            <a:spLocks noGrp="1"/>
          </p:cNvSpPr>
          <p:nvPr>
            <p:ph type="title"/>
          </p:nvPr>
        </p:nvSpPr>
        <p:spPr/>
        <p:txBody>
          <a:bodyPr/>
          <a:lstStyle/>
          <a:p>
            <a:r>
              <a:rPr lang="de-DE" sz="2800" dirty="0">
                <a:cs typeface="Calibri"/>
              </a:rPr>
              <a:t>CM2025-07: Integrated Regional Energy Systems</a:t>
            </a:r>
            <a:br>
              <a:rPr lang="de-DE" sz="2800" dirty="0">
                <a:cs typeface="Calibri"/>
              </a:rPr>
            </a:br>
            <a:r>
              <a:rPr lang="de-DE" sz="2800" b="0" dirty="0" err="1">
                <a:cs typeface="Calibri"/>
              </a:rPr>
              <a:t>Requests</a:t>
            </a:r>
            <a:endParaRPr lang="de-DE" sz="2800" b="0" dirty="0">
              <a:cs typeface="Calibri"/>
            </a:endParaRPr>
          </a:p>
        </p:txBody>
      </p:sp>
      <p:sp>
        <p:nvSpPr>
          <p:cNvPr id="23" name="Text Placeholder 22">
            <a:extLst>
              <a:ext uri="{FF2B5EF4-FFF2-40B4-BE49-F238E27FC236}">
                <a16:creationId xmlns:a16="http://schemas.microsoft.com/office/drawing/2014/main" id="{1E4398E0-16FC-4A07-9360-E274B31D9D6C}"/>
              </a:ext>
            </a:extLst>
          </p:cNvPr>
          <p:cNvSpPr>
            <a:spLocks noGrp="1"/>
          </p:cNvSpPr>
          <p:nvPr>
            <p:ph sz="half" idx="1"/>
          </p:nvPr>
        </p:nvSpPr>
        <p:spPr>
          <a:xfrm>
            <a:off x="848360" y="1825625"/>
            <a:ext cx="9498798" cy="4351338"/>
          </a:xfrm>
        </p:spPr>
        <p:txBody>
          <a:bodyPr/>
          <a:lstStyle/>
          <a:p>
            <a:pPr marL="608965" indent="-507365"/>
            <a:r>
              <a:rPr lang="en-US" dirty="0"/>
              <a:t>Proposals must take an </a:t>
            </a:r>
            <a:r>
              <a:rPr lang="en-US" b="1" dirty="0"/>
              <a:t>integrated approach</a:t>
            </a:r>
            <a:r>
              <a:rPr lang="en-US" dirty="0"/>
              <a:t> to the challenge. Technological development of only single components is ineligible.</a:t>
            </a:r>
          </a:p>
          <a:p>
            <a:pPr marL="608965" indent="-507365">
              <a:lnSpc>
                <a:spcPct val="114999"/>
              </a:lnSpc>
            </a:pPr>
            <a:r>
              <a:rPr lang="en-US" b="1" dirty="0"/>
              <a:t>Project budget</a:t>
            </a:r>
            <a:r>
              <a:rPr lang="en-US" dirty="0"/>
              <a:t>: Funding requested from the Call in the range of (but not limited to) EUR 1.5–5 million, in addition to any self-financing</a:t>
            </a:r>
          </a:p>
          <a:p>
            <a:pPr marL="608965" indent="-507365">
              <a:lnSpc>
                <a:spcPct val="114999"/>
              </a:lnSpc>
            </a:pPr>
            <a:r>
              <a:rPr lang="en-US" b="1" dirty="0"/>
              <a:t>Target RDI approaches/TRLs</a:t>
            </a:r>
            <a:r>
              <a:rPr lang="en-US" dirty="0"/>
              <a:t>: Should be TRL 6 or higher by the project's end</a:t>
            </a:r>
          </a:p>
        </p:txBody>
      </p:sp>
    </p:spTree>
    <p:extLst>
      <p:ext uri="{BB962C8B-B14F-4D97-AF65-F5344CB8AC3E}">
        <p14:creationId xmlns:p14="http://schemas.microsoft.com/office/powerpoint/2010/main" val="2405435195"/>
      </p:ext>
    </p:extLst>
  </p:cSld>
  <p:clrMapOvr>
    <a:masterClrMapping/>
  </p:clrMapOvr>
</p:sld>
</file>

<file path=ppt/theme/theme1.xml><?xml version="1.0" encoding="utf-8"?>
<a:theme xmlns:a="http://schemas.openxmlformats.org/drawingml/2006/main" name="Office-tema">
  <a:themeElements>
    <a:clrScheme name="Brugerdefineret 31">
      <a:dk1>
        <a:srgbClr val="000000"/>
      </a:dk1>
      <a:lt1>
        <a:srgbClr val="FFFFFF"/>
      </a:lt1>
      <a:dk2>
        <a:srgbClr val="9C9193"/>
      </a:dk2>
      <a:lt2>
        <a:srgbClr val="EBE7E3"/>
      </a:lt2>
      <a:accent1>
        <a:srgbClr val="058C98"/>
      </a:accent1>
      <a:accent2>
        <a:srgbClr val="3AAD51"/>
      </a:accent2>
      <a:accent3>
        <a:srgbClr val="36C94F"/>
      </a:accent3>
      <a:accent4>
        <a:srgbClr val="ABCA3F"/>
      </a:accent4>
      <a:accent5>
        <a:srgbClr val="F8B133"/>
      </a:accent5>
      <a:accent6>
        <a:srgbClr val="F29100"/>
      </a:accent6>
      <a:hlink>
        <a:srgbClr val="058C98"/>
      </a:hlink>
      <a:folHlink>
        <a:srgbClr val="058C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T Partnership template" id="{0FD54FAE-3151-3649-B65A-63900F83808A}" vid="{A1852FD7-EB8D-5642-B76F-44427E1FF1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F30428FF27FD4CBB6B85BC2E42B0E4" ma:contentTypeVersion="6" ma:contentTypeDescription="Create a new document." ma:contentTypeScope="" ma:versionID="59bb84634f68fe36285d1f6971b44a30">
  <xsd:schema xmlns:xsd="http://www.w3.org/2001/XMLSchema" xmlns:xs="http://www.w3.org/2001/XMLSchema" xmlns:p="http://schemas.microsoft.com/office/2006/metadata/properties" xmlns:ns1="http://schemas.microsoft.com/sharepoint/v3" xmlns:ns2="4228ced8-e678-4e8b-ba3f-3b98fea1a487" targetNamespace="http://schemas.microsoft.com/office/2006/metadata/properties" ma:root="true" ma:fieldsID="e9b0bcc56984739677ef8347477a4300" ns1:_="" ns2:_="">
    <xsd:import namespace="http://schemas.microsoft.com/sharepoint/v3"/>
    <xsd:import namespace="4228ced8-e678-4e8b-ba3f-3b98fea1a487"/>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28ced8-e678-4e8b-ba3f-3b98fea1a4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950E0-21A7-417A-A9D5-0A12F5EDB348}"/>
</file>

<file path=customXml/itemProps2.xml><?xml version="1.0" encoding="utf-8"?>
<ds:datastoreItem xmlns:ds="http://schemas.openxmlformats.org/officeDocument/2006/customXml" ds:itemID="{B291E1BD-46B5-48C3-B1B3-0F701121551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06BF198-9F7F-4C94-BDDD-9D73675EBB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190</TotalTime>
  <Words>2159</Words>
  <Application>Microsoft Office PowerPoint</Application>
  <PresentationFormat>Bredbild</PresentationFormat>
  <Paragraphs>230</Paragraphs>
  <Slides>28</Slides>
  <Notes>17</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28</vt:i4>
      </vt:variant>
    </vt:vector>
  </HeadingPairs>
  <TitlesOfParts>
    <vt:vector size="38" baseType="lpstr">
      <vt:lpstr>Arial</vt:lpstr>
      <vt:lpstr>Arial Nova</vt:lpstr>
      <vt:lpstr>Calibri</vt:lpstr>
      <vt:lpstr>Calibri </vt:lpstr>
      <vt:lpstr>Calibri Light</vt:lpstr>
      <vt:lpstr>Fira Sans Light</vt:lpstr>
      <vt:lpstr>Fira Sans Medium</vt:lpstr>
      <vt:lpstr>Fira Sans SemiBold</vt:lpstr>
      <vt:lpstr>Wingdings</vt:lpstr>
      <vt:lpstr>Office-tema</vt:lpstr>
      <vt:lpstr>Clean Energy Transition Partnership Call Module 7: Integrated Regional Energy Systems</vt:lpstr>
      <vt:lpstr>Guidelines and rules</vt:lpstr>
      <vt:lpstr>Agenda</vt:lpstr>
      <vt:lpstr>PowerPoint-presentation</vt:lpstr>
      <vt:lpstr>CM2025-07: Integrated Regional Energy Systems</vt:lpstr>
      <vt:lpstr>CM2025-07: Integrated Regional Energy Systems Target topics</vt:lpstr>
      <vt:lpstr>CM2025-07: Integrated Regional Energy Systems Project formulation</vt:lpstr>
      <vt:lpstr>CM2025-07: Integrated Regional Energy Systems Project formulation</vt:lpstr>
      <vt:lpstr>CM2025-07: Integrated Regional Energy Systems Requests</vt:lpstr>
      <vt:lpstr>CM2025-07: Integrated Regional Energy Systems Dimensions of innovation (call text chapter 2.3.2) </vt:lpstr>
      <vt:lpstr>PowerPoint-presentation</vt:lpstr>
      <vt:lpstr>CM2025-07: Integrated Regional Energy Systems Consortium and actors</vt:lpstr>
      <vt:lpstr>CM2025-07: Integrated Regional Energy Systems Consortium and actors</vt:lpstr>
      <vt:lpstr>PowerPoint-presentation</vt:lpstr>
      <vt:lpstr>Funding agencies participating in CM2025-07</vt:lpstr>
      <vt:lpstr>Countries with funding agents in CM2025-07</vt:lpstr>
      <vt:lpstr>Eligibility</vt:lpstr>
      <vt:lpstr>What if…</vt:lpstr>
      <vt:lpstr>PowerPoint-presentation</vt:lpstr>
      <vt:lpstr>PowerPoint-presentation</vt:lpstr>
      <vt:lpstr>CETPartnership Knowledge Community The purpose</vt:lpstr>
      <vt:lpstr>CETPartnership Knowledge Community  The members and formats</vt:lpstr>
      <vt:lpstr>CETPartnership Knowledge Community  The participation for funded projects</vt:lpstr>
      <vt:lpstr>PowerPoint-presentation</vt:lpstr>
      <vt:lpstr>To think about</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CETPartnership is a catalyst for future energy transition</dc:title>
  <dc:creator>Mette Tang</dc:creator>
  <cp:lastModifiedBy>Tina Ringenson</cp:lastModifiedBy>
  <cp:revision>81</cp:revision>
  <cp:lastPrinted>2025-05-20T10:32:27Z</cp:lastPrinted>
  <dcterms:created xsi:type="dcterms:W3CDTF">2025-05-08T10:23:52Z</dcterms:created>
  <dcterms:modified xsi:type="dcterms:W3CDTF">2025-09-16T12:02:47Z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0x010100F1F30428FF27FD4CBB6B85BC2E42B0E4</vt:lpwstr>
  </property>
</Properties>
</file>