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693" r:id="rId2"/>
    <p:sldMasterId id="2147483708" r:id="rId3"/>
  </p:sldMasterIdLst>
  <p:notesMasterIdLst>
    <p:notesMasterId r:id="rId18"/>
  </p:notesMasterIdLst>
  <p:sldIdLst>
    <p:sldId id="257" r:id="rId4"/>
    <p:sldId id="259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2" r:id="rId15"/>
    <p:sldId id="273" r:id="rId16"/>
    <p:sldId id="268" r:id="rId17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64094F5-91C9-4F6A-91C3-300AFAA27AD2}" v="154" dt="2024-10-18T08:11:28.8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microsoft.com/office/2015/10/relationships/revisionInfo" Target="revisionInfo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microsoft.com/office/2016/11/relationships/changesInfo" Target="changesInfos/changesInfo1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gnhild Leganger" userId="49254d63-0258-4955-bad1-c57a82434517" providerId="ADAL" clId="{964094F5-91C9-4F6A-91C3-300AFAA27AD2}"/>
    <pc:docChg chg="undo custSel addSld delSld modSld sldOrd addMainMaster">
      <pc:chgData name="Ragnhild Leganger" userId="49254d63-0258-4955-bad1-c57a82434517" providerId="ADAL" clId="{964094F5-91C9-4F6A-91C3-300AFAA27AD2}" dt="2024-10-18T08:11:28.809" v="307" actId="47"/>
      <pc:docMkLst>
        <pc:docMk/>
      </pc:docMkLst>
      <pc:sldChg chg="modSp mod">
        <pc:chgData name="Ragnhild Leganger" userId="49254d63-0258-4955-bad1-c57a82434517" providerId="ADAL" clId="{964094F5-91C9-4F6A-91C3-300AFAA27AD2}" dt="2024-10-18T07:49:17.987" v="155" actId="20577"/>
        <pc:sldMkLst>
          <pc:docMk/>
          <pc:sldMk cId="2571720781" sldId="261"/>
        </pc:sldMkLst>
        <pc:spChg chg="mod">
          <ac:chgData name="Ragnhild Leganger" userId="49254d63-0258-4955-bad1-c57a82434517" providerId="ADAL" clId="{964094F5-91C9-4F6A-91C3-300AFAA27AD2}" dt="2024-10-18T07:49:17.987" v="155" actId="20577"/>
          <ac:spMkLst>
            <pc:docMk/>
            <pc:sldMk cId="2571720781" sldId="261"/>
            <ac:spMk id="18" creationId="{B6DD12F3-F164-9E17-98EE-96C7030728C3}"/>
          </ac:spMkLst>
        </pc:spChg>
      </pc:sldChg>
      <pc:sldChg chg="modSp mod">
        <pc:chgData name="Ragnhild Leganger" userId="49254d63-0258-4955-bad1-c57a82434517" providerId="ADAL" clId="{964094F5-91C9-4F6A-91C3-300AFAA27AD2}" dt="2024-10-18T07:54:53.644" v="183" actId="1076"/>
        <pc:sldMkLst>
          <pc:docMk/>
          <pc:sldMk cId="3041612515" sldId="263"/>
        </pc:sldMkLst>
        <pc:spChg chg="mod">
          <ac:chgData name="Ragnhild Leganger" userId="49254d63-0258-4955-bad1-c57a82434517" providerId="ADAL" clId="{964094F5-91C9-4F6A-91C3-300AFAA27AD2}" dt="2024-10-18T07:54:53.644" v="183" actId="1076"/>
          <ac:spMkLst>
            <pc:docMk/>
            <pc:sldMk cId="3041612515" sldId="263"/>
            <ac:spMk id="11" creationId="{E90A0EC3-914D-9876-2EDA-C754C8F6EBAA}"/>
          </ac:spMkLst>
        </pc:spChg>
      </pc:sldChg>
      <pc:sldChg chg="modSp mod modNotesTx">
        <pc:chgData name="Ragnhild Leganger" userId="49254d63-0258-4955-bad1-c57a82434517" providerId="ADAL" clId="{964094F5-91C9-4F6A-91C3-300AFAA27AD2}" dt="2024-10-18T08:00:04.636" v="293" actId="20577"/>
        <pc:sldMkLst>
          <pc:docMk/>
          <pc:sldMk cId="643732054" sldId="264"/>
        </pc:sldMkLst>
        <pc:spChg chg="mod">
          <ac:chgData name="Ragnhild Leganger" userId="49254d63-0258-4955-bad1-c57a82434517" providerId="ADAL" clId="{964094F5-91C9-4F6A-91C3-300AFAA27AD2}" dt="2024-10-18T07:57:32.178" v="219" actId="20577"/>
          <ac:spMkLst>
            <pc:docMk/>
            <pc:sldMk cId="643732054" sldId="264"/>
            <ac:spMk id="2" creationId="{B9A2810B-C6C0-9D82-93FB-2209C45D2A5A}"/>
          </ac:spMkLst>
        </pc:spChg>
        <pc:spChg chg="mod">
          <ac:chgData name="Ragnhild Leganger" userId="49254d63-0258-4955-bad1-c57a82434517" providerId="ADAL" clId="{964094F5-91C9-4F6A-91C3-300AFAA27AD2}" dt="2024-10-18T08:00:04.636" v="293" actId="20577"/>
          <ac:spMkLst>
            <pc:docMk/>
            <pc:sldMk cId="643732054" sldId="264"/>
            <ac:spMk id="10" creationId="{96E257B4-B83B-F343-5FFC-38D7E3205854}"/>
          </ac:spMkLst>
        </pc:spChg>
      </pc:sldChg>
      <pc:sldChg chg="modSp mod">
        <pc:chgData name="Ragnhild Leganger" userId="49254d63-0258-4955-bad1-c57a82434517" providerId="ADAL" clId="{964094F5-91C9-4F6A-91C3-300AFAA27AD2}" dt="2024-10-18T08:00:17.731" v="294" actId="20577"/>
        <pc:sldMkLst>
          <pc:docMk/>
          <pc:sldMk cId="100228348" sldId="266"/>
        </pc:sldMkLst>
        <pc:graphicFrameChg chg="modGraphic">
          <ac:chgData name="Ragnhild Leganger" userId="49254d63-0258-4955-bad1-c57a82434517" providerId="ADAL" clId="{964094F5-91C9-4F6A-91C3-300AFAA27AD2}" dt="2024-10-18T08:00:17.731" v="294" actId="20577"/>
          <ac:graphicFrameMkLst>
            <pc:docMk/>
            <pc:sldMk cId="100228348" sldId="266"/>
            <ac:graphicFrameMk id="4" creationId="{E464C63D-23A5-D2CA-D66E-4939D0DD2FF9}"/>
          </ac:graphicFrameMkLst>
        </pc:graphicFrameChg>
      </pc:sldChg>
      <pc:sldChg chg="modSp add mod ord">
        <pc:chgData name="Ragnhild Leganger" userId="49254d63-0258-4955-bad1-c57a82434517" providerId="ADAL" clId="{964094F5-91C9-4F6A-91C3-300AFAA27AD2}" dt="2024-10-18T08:11:22.473" v="302"/>
        <pc:sldMkLst>
          <pc:docMk/>
          <pc:sldMk cId="3742849751" sldId="268"/>
        </pc:sldMkLst>
        <pc:spChg chg="mod">
          <ac:chgData name="Ragnhild Leganger" userId="49254d63-0258-4955-bad1-c57a82434517" providerId="ADAL" clId="{964094F5-91C9-4F6A-91C3-300AFAA27AD2}" dt="2024-10-17T11:54:00.938" v="37" actId="1076"/>
          <ac:spMkLst>
            <pc:docMk/>
            <pc:sldMk cId="3742849751" sldId="268"/>
            <ac:spMk id="2" creationId="{FF24EFB5-73F8-275B-A981-EE1C3F9AD88E}"/>
          </ac:spMkLst>
        </pc:spChg>
        <pc:spChg chg="mod">
          <ac:chgData name="Ragnhild Leganger" userId="49254d63-0258-4955-bad1-c57a82434517" providerId="ADAL" clId="{964094F5-91C9-4F6A-91C3-300AFAA27AD2}" dt="2024-10-18T07:50:11.536" v="158" actId="1076"/>
          <ac:spMkLst>
            <pc:docMk/>
            <pc:sldMk cId="3742849751" sldId="268"/>
            <ac:spMk id="84" creationId="{00000000-0000-0000-0000-000000000000}"/>
          </ac:spMkLst>
        </pc:spChg>
      </pc:sldChg>
      <pc:sldChg chg="addSp delSp modSp add del mod">
        <pc:chgData name="Ragnhild Leganger" userId="49254d63-0258-4955-bad1-c57a82434517" providerId="ADAL" clId="{964094F5-91C9-4F6A-91C3-300AFAA27AD2}" dt="2024-10-17T12:07:44.905" v="129" actId="47"/>
        <pc:sldMkLst>
          <pc:docMk/>
          <pc:sldMk cId="3458472235" sldId="269"/>
        </pc:sldMkLst>
        <pc:spChg chg="del">
          <ac:chgData name="Ragnhild Leganger" userId="49254d63-0258-4955-bad1-c57a82434517" providerId="ADAL" clId="{964094F5-91C9-4F6A-91C3-300AFAA27AD2}" dt="2024-10-17T12:04:55.977" v="88" actId="478"/>
          <ac:spMkLst>
            <pc:docMk/>
            <pc:sldMk cId="3458472235" sldId="269"/>
            <ac:spMk id="2" creationId="{FF24EFB5-73F8-275B-A981-EE1C3F9AD88E}"/>
          </ac:spMkLst>
        </pc:spChg>
        <pc:spChg chg="add mod">
          <ac:chgData name="Ragnhild Leganger" userId="49254d63-0258-4955-bad1-c57a82434517" providerId="ADAL" clId="{964094F5-91C9-4F6A-91C3-300AFAA27AD2}" dt="2024-10-17T12:06:44" v="114" actId="20577"/>
          <ac:spMkLst>
            <pc:docMk/>
            <pc:sldMk cId="3458472235" sldId="269"/>
            <ac:spMk id="4" creationId="{7BF681C6-96D1-BDF9-A707-3134CA265C89}"/>
          </ac:spMkLst>
        </pc:spChg>
        <pc:spChg chg="add del mod">
          <ac:chgData name="Ragnhild Leganger" userId="49254d63-0258-4955-bad1-c57a82434517" providerId="ADAL" clId="{964094F5-91C9-4F6A-91C3-300AFAA27AD2}" dt="2024-10-17T12:07:29.047" v="126" actId="478"/>
          <ac:spMkLst>
            <pc:docMk/>
            <pc:sldMk cId="3458472235" sldId="269"/>
            <ac:spMk id="6" creationId="{1F78C00E-20AB-9CE3-097A-8153C3EF9ADA}"/>
          </ac:spMkLst>
        </pc:spChg>
        <pc:spChg chg="del mod">
          <ac:chgData name="Ragnhild Leganger" userId="49254d63-0258-4955-bad1-c57a82434517" providerId="ADAL" clId="{964094F5-91C9-4F6A-91C3-300AFAA27AD2}" dt="2024-10-17T12:07:25.412" v="125" actId="478"/>
          <ac:spMkLst>
            <pc:docMk/>
            <pc:sldMk cId="3458472235" sldId="269"/>
            <ac:spMk id="84" creationId="{00000000-0000-0000-0000-000000000000}"/>
          </ac:spMkLst>
        </pc:spChg>
      </pc:sldChg>
      <pc:sldChg chg="addSp delSp modSp add mod ord">
        <pc:chgData name="Ragnhild Leganger" userId="49254d63-0258-4955-bad1-c57a82434517" providerId="ADAL" clId="{964094F5-91C9-4F6A-91C3-300AFAA27AD2}" dt="2024-10-18T06:59:00.559" v="150"/>
        <pc:sldMkLst>
          <pc:docMk/>
          <pc:sldMk cId="2314315975" sldId="270"/>
        </pc:sldMkLst>
        <pc:spChg chg="add mod">
          <ac:chgData name="Ragnhild Leganger" userId="49254d63-0258-4955-bad1-c57a82434517" providerId="ADAL" clId="{964094F5-91C9-4F6A-91C3-300AFAA27AD2}" dt="2024-10-17T12:07:22.976" v="124" actId="1076"/>
          <ac:spMkLst>
            <pc:docMk/>
            <pc:sldMk cId="2314315975" sldId="270"/>
            <ac:spMk id="2" creationId="{18F999FE-C1E6-D936-D5E7-6FEA0F733C37}"/>
          </ac:spMkLst>
        </pc:spChg>
        <pc:spChg chg="add mod">
          <ac:chgData name="Ragnhild Leganger" userId="49254d63-0258-4955-bad1-c57a82434517" providerId="ADAL" clId="{964094F5-91C9-4F6A-91C3-300AFAA27AD2}" dt="2024-10-17T12:08:42.348" v="148" actId="1076"/>
          <ac:spMkLst>
            <pc:docMk/>
            <pc:sldMk cId="2314315975" sldId="270"/>
            <ac:spMk id="3" creationId="{5DBE35AF-BE50-C2FE-AD4C-7F7E813C3D04}"/>
          </ac:spMkLst>
        </pc:spChg>
        <pc:spChg chg="del">
          <ac:chgData name="Ragnhild Leganger" userId="49254d63-0258-4955-bad1-c57a82434517" providerId="ADAL" clId="{964094F5-91C9-4F6A-91C3-300AFAA27AD2}" dt="2024-10-17T12:07:11.479" v="119" actId="478"/>
          <ac:spMkLst>
            <pc:docMk/>
            <pc:sldMk cId="2314315975" sldId="270"/>
            <ac:spMk id="13" creationId="{6DACD33B-78E5-6B90-66EE-597CF9C0EBC0}"/>
          </ac:spMkLst>
        </pc:spChg>
        <pc:spChg chg="del">
          <ac:chgData name="Ragnhild Leganger" userId="49254d63-0258-4955-bad1-c57a82434517" providerId="ADAL" clId="{964094F5-91C9-4F6A-91C3-300AFAA27AD2}" dt="2024-10-17T12:07:13.616" v="121" actId="478"/>
          <ac:spMkLst>
            <pc:docMk/>
            <pc:sldMk cId="2314315975" sldId="270"/>
            <ac:spMk id="14" creationId="{E9EB0A23-E4F6-8F7E-3E63-C9AA5781FE9B}"/>
          </ac:spMkLst>
        </pc:spChg>
        <pc:spChg chg="del">
          <ac:chgData name="Ragnhild Leganger" userId="49254d63-0258-4955-bad1-c57a82434517" providerId="ADAL" clId="{964094F5-91C9-4F6A-91C3-300AFAA27AD2}" dt="2024-10-17T12:07:10.173" v="118" actId="478"/>
          <ac:spMkLst>
            <pc:docMk/>
            <pc:sldMk cId="2314315975" sldId="270"/>
            <ac:spMk id="17" creationId="{5AA553E8-2F78-8BAB-4A64-9F3224A9D40B}"/>
          </ac:spMkLst>
        </pc:spChg>
        <pc:spChg chg="del">
          <ac:chgData name="Ragnhild Leganger" userId="49254d63-0258-4955-bad1-c57a82434517" providerId="ADAL" clId="{964094F5-91C9-4F6A-91C3-300AFAA27AD2}" dt="2024-10-17T12:07:21.216" v="123" actId="478"/>
          <ac:spMkLst>
            <pc:docMk/>
            <pc:sldMk cId="2314315975" sldId="270"/>
            <ac:spMk id="20" creationId="{2949626B-4476-1AE3-AEE0-F21FA7B7DECE}"/>
          </ac:spMkLst>
        </pc:spChg>
        <pc:picChg chg="del">
          <ac:chgData name="Ragnhild Leganger" userId="49254d63-0258-4955-bad1-c57a82434517" providerId="ADAL" clId="{964094F5-91C9-4F6A-91C3-300AFAA27AD2}" dt="2024-10-17T12:07:13.037" v="120" actId="478"/>
          <ac:picMkLst>
            <pc:docMk/>
            <pc:sldMk cId="2314315975" sldId="270"/>
            <ac:picMk id="15" creationId="{13B4147F-7371-4ECF-59F9-1BD2DD8E5861}"/>
          </ac:picMkLst>
        </pc:picChg>
      </pc:sldChg>
      <pc:sldChg chg="add del ord">
        <pc:chgData name="Ragnhild Leganger" userId="49254d63-0258-4955-bad1-c57a82434517" providerId="ADAL" clId="{964094F5-91C9-4F6A-91C3-300AFAA27AD2}" dt="2024-10-18T08:11:28.809" v="307" actId="47"/>
        <pc:sldMkLst>
          <pc:docMk/>
          <pc:sldMk cId="250758211" sldId="271"/>
        </pc:sldMkLst>
      </pc:sldChg>
      <pc:sldChg chg="add">
        <pc:chgData name="Ragnhild Leganger" userId="49254d63-0258-4955-bad1-c57a82434517" providerId="ADAL" clId="{964094F5-91C9-4F6A-91C3-300AFAA27AD2}" dt="2024-10-18T08:11:11.226" v="298"/>
        <pc:sldMkLst>
          <pc:docMk/>
          <pc:sldMk cId="33023979" sldId="272"/>
        </pc:sldMkLst>
      </pc:sldChg>
      <pc:sldChg chg="add">
        <pc:chgData name="Ragnhild Leganger" userId="49254d63-0258-4955-bad1-c57a82434517" providerId="ADAL" clId="{964094F5-91C9-4F6A-91C3-300AFAA27AD2}" dt="2024-10-18T08:11:14.477" v="300"/>
        <pc:sldMkLst>
          <pc:docMk/>
          <pc:sldMk cId="741295602" sldId="273"/>
        </pc:sldMkLst>
      </pc:sldChg>
      <pc:sldMasterChg chg="add addSldLayout delSldLayout">
        <pc:chgData name="Ragnhild Leganger" userId="49254d63-0258-4955-bad1-c57a82434517" providerId="ADAL" clId="{964094F5-91C9-4F6A-91C3-300AFAA27AD2}" dt="2024-10-18T08:11:28.809" v="307" actId="47"/>
        <pc:sldMasterMkLst>
          <pc:docMk/>
          <pc:sldMasterMk cId="1903935017" sldId="2147483708"/>
        </pc:sldMasterMkLst>
        <pc:sldLayoutChg chg="add del">
          <pc:chgData name="Ragnhild Leganger" userId="49254d63-0258-4955-bad1-c57a82434517" providerId="ADAL" clId="{964094F5-91C9-4F6A-91C3-300AFAA27AD2}" dt="2024-10-18T08:11:28.809" v="307" actId="47"/>
          <pc:sldLayoutMkLst>
            <pc:docMk/>
            <pc:sldMasterMk cId="1903935017" sldId="2147483708"/>
            <pc:sldLayoutMk cId="1080880767" sldId="2147483714"/>
          </pc:sldLayoutMkLst>
        </pc:sldLayoutChg>
        <pc:sldLayoutChg chg="add">
          <pc:chgData name="Ragnhild Leganger" userId="49254d63-0258-4955-bad1-c57a82434517" providerId="ADAL" clId="{964094F5-91C9-4F6A-91C3-300AFAA27AD2}" dt="2024-10-18T08:11:14.477" v="299" actId="27028"/>
          <pc:sldLayoutMkLst>
            <pc:docMk/>
            <pc:sldMasterMk cId="1903935017" sldId="2147483708"/>
            <pc:sldLayoutMk cId="530005585" sldId="2147483748"/>
          </pc:sldLayoutMkLst>
        </pc:sldLayoutChg>
        <pc:sldLayoutChg chg="add">
          <pc:chgData name="Ragnhild Leganger" userId="49254d63-0258-4955-bad1-c57a82434517" providerId="ADAL" clId="{964094F5-91C9-4F6A-91C3-300AFAA27AD2}" dt="2024-10-18T08:11:11.226" v="297" actId="27028"/>
          <pc:sldLayoutMkLst>
            <pc:docMk/>
            <pc:sldMasterMk cId="1903935017" sldId="2147483708"/>
            <pc:sldLayoutMk cId="3513708894" sldId="214748375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0ADF5-C2FD-47AE-8A18-DF68F5706CF8}" type="datetimeFigureOut">
              <a:rPr lang="nb-NO" smtClean="0"/>
              <a:t>18.10.2024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8C0379-3F1D-4380-8F92-BCF3E49E8BC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91316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5f391192_05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5f391192_05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latin typeface="+mn-lt"/>
              </a:rPr>
              <a:t>The eligibility of the </a:t>
            </a:r>
            <a:r>
              <a:rPr lang="en-US" sz="1200" err="1">
                <a:latin typeface="+mn-lt"/>
              </a:rPr>
              <a:t>consoriumt</a:t>
            </a:r>
            <a:r>
              <a:rPr lang="en-US" sz="1200">
                <a:latin typeface="+mn-lt"/>
              </a:rPr>
              <a:t> must consist: Minimum 3 partners receiving funding, at least 2 must be from an EU or Horizon Europe associated country</a:t>
            </a:r>
          </a:p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8C0379-3F1D-4380-8F92-BCF3E49E8BC9}" type="slidenum">
              <a:rPr lang="nb-NO" smtClean="0"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821296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154789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5234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1038800" y="1114667"/>
            <a:ext cx="9282800" cy="528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b="1"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da-DK"/>
              <a:t>Klik for at redigere titeltypografien i masteren</a:t>
            </a:r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1038800" y="1989900"/>
            <a:ext cx="9282800" cy="3860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507987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>
                <a:latin typeface="+mn-lt"/>
                <a:cs typeface="Calibri" panose="020F0502020204030204" pitchFamily="34" charset="0"/>
              </a:defRPr>
            </a:lvl1pPr>
            <a:lvl2pPr marL="1219170" lvl="1" indent="-507987" rtl="0">
              <a:spcBef>
                <a:spcPts val="1067"/>
              </a:spcBef>
              <a:spcAft>
                <a:spcPts val="0"/>
              </a:spcAft>
              <a:buSzPts val="2400"/>
              <a:buChar char="○"/>
              <a:defRPr/>
            </a:lvl2pPr>
            <a:lvl3pPr marL="1828754" lvl="2" indent="-507987" rtl="0">
              <a:spcBef>
                <a:spcPts val="1067"/>
              </a:spcBef>
              <a:spcAft>
                <a:spcPts val="0"/>
              </a:spcAft>
              <a:buSzPts val="2400"/>
              <a:buChar char="■"/>
              <a:defRPr/>
            </a:lvl3pPr>
            <a:lvl4pPr marL="2438339" lvl="3" indent="-507987" rtl="0">
              <a:spcBef>
                <a:spcPts val="1067"/>
              </a:spcBef>
              <a:spcAft>
                <a:spcPts val="0"/>
              </a:spcAft>
              <a:buSzPts val="2400"/>
              <a:buChar char="●"/>
              <a:defRPr/>
            </a:lvl4pPr>
            <a:lvl5pPr marL="3047924" lvl="4" indent="-507987" rtl="0">
              <a:spcBef>
                <a:spcPts val="1067"/>
              </a:spcBef>
              <a:spcAft>
                <a:spcPts val="0"/>
              </a:spcAft>
              <a:buSzPts val="2400"/>
              <a:buChar char="○"/>
              <a:defRPr/>
            </a:lvl5pPr>
            <a:lvl6pPr marL="3657509" lvl="5" indent="-507987" rtl="0">
              <a:spcBef>
                <a:spcPts val="1067"/>
              </a:spcBef>
              <a:spcAft>
                <a:spcPts val="0"/>
              </a:spcAft>
              <a:buSzPts val="2400"/>
              <a:buChar char="■"/>
              <a:defRPr/>
            </a:lvl6pPr>
            <a:lvl7pPr marL="4267093" lvl="6" indent="-507987" rtl="0">
              <a:spcBef>
                <a:spcPts val="1067"/>
              </a:spcBef>
              <a:spcAft>
                <a:spcPts val="0"/>
              </a:spcAft>
              <a:buSzPts val="2400"/>
              <a:buChar char="●"/>
              <a:defRPr/>
            </a:lvl7pPr>
            <a:lvl8pPr marL="4876678" lvl="7" indent="-507987" rtl="0">
              <a:spcBef>
                <a:spcPts val="1067"/>
              </a:spcBef>
              <a:spcAft>
                <a:spcPts val="0"/>
              </a:spcAft>
              <a:buSzPts val="2400"/>
              <a:buChar char="○"/>
              <a:defRPr/>
            </a:lvl8pPr>
            <a:lvl9pPr marL="5486263" lvl="8" indent="-507987" rtl="0">
              <a:spcBef>
                <a:spcPts val="1067"/>
              </a:spcBef>
              <a:spcAft>
                <a:spcPts val="1067"/>
              </a:spcAft>
              <a:buSzPts val="2400"/>
              <a:buChar char="■"/>
              <a:defRPr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8" name="Google Shape;27;p4"/>
          <p:cNvSpPr/>
          <p:nvPr/>
        </p:nvSpPr>
        <p:spPr>
          <a:xfrm>
            <a:off x="9934064" y="0"/>
            <a:ext cx="2197731" cy="6858000"/>
          </a:xfrm>
          <a:custGeom>
            <a:avLst/>
            <a:gdLst>
              <a:gd name="connsiteX0" fmla="*/ 1272559 w 2585359"/>
              <a:gd name="connsiteY0" fmla="*/ 0 h 6858000"/>
              <a:gd name="connsiteX1" fmla="*/ 1744809 w 2585359"/>
              <a:gd name="connsiteY1" fmla="*/ 2438972 h 6858000"/>
              <a:gd name="connsiteX2" fmla="*/ 16021 w 2585359"/>
              <a:gd name="connsiteY2" fmla="*/ 6858000 h 6858000"/>
              <a:gd name="connsiteX3" fmla="*/ 2585358 w 2585359"/>
              <a:gd name="connsiteY3" fmla="*/ 6858000 h 6858000"/>
              <a:gd name="connsiteX4" fmla="*/ 2585358 w 2585359"/>
              <a:gd name="connsiteY4" fmla="*/ 0 h 6858000"/>
              <a:gd name="connsiteX5" fmla="*/ 1272559 w 2585359"/>
              <a:gd name="connsiteY5" fmla="*/ 0 h 6858000"/>
              <a:gd name="connsiteX0" fmla="*/ 1272152 w 2584951"/>
              <a:gd name="connsiteY0" fmla="*/ 0 h 6858000"/>
              <a:gd name="connsiteX1" fmla="*/ 1744402 w 2584951"/>
              <a:gd name="connsiteY1" fmla="*/ 2438972 h 6858000"/>
              <a:gd name="connsiteX2" fmla="*/ 15614 w 2584951"/>
              <a:gd name="connsiteY2" fmla="*/ 6858000 h 6858000"/>
              <a:gd name="connsiteX3" fmla="*/ 2584951 w 2584951"/>
              <a:gd name="connsiteY3" fmla="*/ 6858000 h 6858000"/>
              <a:gd name="connsiteX4" fmla="*/ 2584951 w 2584951"/>
              <a:gd name="connsiteY4" fmla="*/ 0 h 6858000"/>
              <a:gd name="connsiteX5" fmla="*/ 1272152 w 2584951"/>
              <a:gd name="connsiteY5" fmla="*/ 0 h 6858000"/>
              <a:gd name="connsiteX0" fmla="*/ 1270253 w 2583052"/>
              <a:gd name="connsiteY0" fmla="*/ 0 h 6858000"/>
              <a:gd name="connsiteX1" fmla="*/ 2038067 w 2583052"/>
              <a:gd name="connsiteY1" fmla="*/ 2623699 h 6858000"/>
              <a:gd name="connsiteX2" fmla="*/ 13715 w 2583052"/>
              <a:gd name="connsiteY2" fmla="*/ 6858000 h 6858000"/>
              <a:gd name="connsiteX3" fmla="*/ 2583052 w 2583052"/>
              <a:gd name="connsiteY3" fmla="*/ 6858000 h 6858000"/>
              <a:gd name="connsiteX4" fmla="*/ 2583052 w 2583052"/>
              <a:gd name="connsiteY4" fmla="*/ 0 h 6858000"/>
              <a:gd name="connsiteX5" fmla="*/ 1270253 w 2583052"/>
              <a:gd name="connsiteY5" fmla="*/ 0 h 6858000"/>
              <a:gd name="connsiteX0" fmla="*/ 884932 w 2197731"/>
              <a:gd name="connsiteY0" fmla="*/ 0 h 6858000"/>
              <a:gd name="connsiteX1" fmla="*/ 1652746 w 2197731"/>
              <a:gd name="connsiteY1" fmla="*/ 2623699 h 6858000"/>
              <a:gd name="connsiteX2" fmla="*/ 16320 w 2197731"/>
              <a:gd name="connsiteY2" fmla="*/ 6839528 h 6858000"/>
              <a:gd name="connsiteX3" fmla="*/ 2197731 w 2197731"/>
              <a:gd name="connsiteY3" fmla="*/ 6858000 h 6858000"/>
              <a:gd name="connsiteX4" fmla="*/ 2197731 w 2197731"/>
              <a:gd name="connsiteY4" fmla="*/ 0 h 6858000"/>
              <a:gd name="connsiteX5" fmla="*/ 884932 w 2197731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97731" h="6858000" extrusionOk="0">
                <a:moveTo>
                  <a:pt x="884932" y="0"/>
                </a:moveTo>
                <a:cubicBezTo>
                  <a:pt x="1197860" y="775024"/>
                  <a:pt x="1653762" y="1787892"/>
                  <a:pt x="1652746" y="2623699"/>
                </a:cubicBezTo>
                <a:cubicBezTo>
                  <a:pt x="1708165" y="5077455"/>
                  <a:pt x="-194512" y="5345985"/>
                  <a:pt x="16320" y="6839528"/>
                </a:cubicBezTo>
                <a:lnTo>
                  <a:pt x="2197731" y="6858000"/>
                </a:lnTo>
                <a:lnTo>
                  <a:pt x="2197731" y="0"/>
                </a:lnTo>
                <a:lnTo>
                  <a:pt x="884932" y="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72000">
                <a:schemeClr val="accent3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214313" algn="bl" rotWithShape="0">
              <a:schemeClr val="dk1">
                <a:alpha val="25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25;p4"/>
          <p:cNvSpPr/>
          <p:nvPr/>
        </p:nvSpPr>
        <p:spPr>
          <a:xfrm>
            <a:off x="9822125" y="-120073"/>
            <a:ext cx="2421448" cy="7084292"/>
          </a:xfrm>
          <a:custGeom>
            <a:avLst/>
            <a:gdLst/>
            <a:ahLst/>
            <a:cxnLst/>
            <a:rect l="l" t="t" r="r" b="b"/>
            <a:pathLst>
              <a:path w="2369883" h="6858000" extrusionOk="0">
                <a:moveTo>
                  <a:pt x="0" y="0"/>
                </a:moveTo>
                <a:cubicBezTo>
                  <a:pt x="1144905" y="1173671"/>
                  <a:pt x="1850327" y="2777998"/>
                  <a:pt x="1850327" y="4547172"/>
                </a:cubicBezTo>
                <a:cubicBezTo>
                  <a:pt x="1851215" y="5336680"/>
                  <a:pt x="1708277" y="6119749"/>
                  <a:pt x="1428432" y="6858000"/>
                </a:cubicBezTo>
                <a:lnTo>
                  <a:pt x="2369883" y="6858000"/>
                </a:lnTo>
                <a:lnTo>
                  <a:pt x="2369883" y="0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0"/>
                  <a:lumMod val="80000"/>
                  <a:lumOff val="20000"/>
                </a:schemeClr>
              </a:gs>
              <a:gs pos="100000">
                <a:schemeClr val="accent4"/>
              </a:gs>
            </a:gsLst>
            <a:lin ang="5400012" scaled="0"/>
          </a:gradFill>
          <a:ln w="38100">
            <a:solidFill>
              <a:schemeClr val="bg1">
                <a:alpha val="50000"/>
              </a:schemeClr>
            </a:solidFill>
          </a:ln>
          <a:effectLst>
            <a:outerShdw blurRad="214313" algn="bl" rotWithShape="0">
              <a:schemeClr val="dk1">
                <a:alpha val="35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26;p4"/>
          <p:cNvSpPr/>
          <p:nvPr/>
        </p:nvSpPr>
        <p:spPr>
          <a:xfrm>
            <a:off x="10353808" y="1"/>
            <a:ext cx="1838200" cy="1858772"/>
          </a:xfrm>
          <a:custGeom>
            <a:avLst/>
            <a:gdLst>
              <a:gd name="connsiteX0" fmla="*/ 1838071 w 1838071"/>
              <a:gd name="connsiteY0" fmla="*/ 1858772 h 1858772"/>
              <a:gd name="connsiteX1" fmla="*/ 1838071 w 1838071"/>
              <a:gd name="connsiteY1" fmla="*/ 0 h 1858772"/>
              <a:gd name="connsiteX2" fmla="*/ 0 w 1838071"/>
              <a:gd name="connsiteY2" fmla="*/ 0 h 1858772"/>
              <a:gd name="connsiteX3" fmla="*/ 1838071 w 1838071"/>
              <a:gd name="connsiteY3" fmla="*/ 1858772 h 1858772"/>
              <a:gd name="connsiteX0" fmla="*/ 1838071 w 1838071"/>
              <a:gd name="connsiteY0" fmla="*/ 1858772 h 1858772"/>
              <a:gd name="connsiteX1" fmla="*/ 1838071 w 1838071"/>
              <a:gd name="connsiteY1" fmla="*/ 0 h 1858772"/>
              <a:gd name="connsiteX2" fmla="*/ 0 w 1838071"/>
              <a:gd name="connsiteY2" fmla="*/ 0 h 1858772"/>
              <a:gd name="connsiteX3" fmla="*/ 1838071 w 1838071"/>
              <a:gd name="connsiteY3" fmla="*/ 1858772 h 1858772"/>
              <a:gd name="connsiteX0" fmla="*/ 1838200 w 1838200"/>
              <a:gd name="connsiteY0" fmla="*/ 1858772 h 1858772"/>
              <a:gd name="connsiteX1" fmla="*/ 1838200 w 1838200"/>
              <a:gd name="connsiteY1" fmla="*/ 0 h 1858772"/>
              <a:gd name="connsiteX2" fmla="*/ 129 w 1838200"/>
              <a:gd name="connsiteY2" fmla="*/ 0 h 1858772"/>
              <a:gd name="connsiteX3" fmla="*/ 1838200 w 1838200"/>
              <a:gd name="connsiteY3" fmla="*/ 1858772 h 1858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8200" h="1858772" extrusionOk="0">
                <a:moveTo>
                  <a:pt x="1838200" y="1858772"/>
                </a:moveTo>
                <a:lnTo>
                  <a:pt x="1838200" y="0"/>
                </a:lnTo>
                <a:lnTo>
                  <a:pt x="129" y="0"/>
                </a:lnTo>
                <a:cubicBezTo>
                  <a:pt x="-16623" y="933080"/>
                  <a:pt x="1596825" y="807888"/>
                  <a:pt x="1838200" y="1858772"/>
                </a:cubicBezTo>
                <a:close/>
              </a:path>
            </a:pathLst>
          </a:custGeom>
          <a:gradFill>
            <a:gsLst>
              <a:gs pos="0">
                <a:srgbClr val="E84E1B">
                  <a:alpha val="70000"/>
                </a:srgbClr>
              </a:gs>
              <a:gs pos="100000">
                <a:schemeClr val="accent5"/>
              </a:gs>
            </a:gsLst>
            <a:lin ang="5400012" scaled="0"/>
          </a:gradFill>
          <a:ln>
            <a:noFill/>
          </a:ln>
          <a:effectLst>
            <a:outerShdw blurRad="214313" algn="bl" rotWithShape="0">
              <a:schemeClr val="dk1">
                <a:alpha val="30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448" y="202836"/>
            <a:ext cx="1078133" cy="536072"/>
          </a:xfrm>
          <a:prstGeom prst="rect">
            <a:avLst/>
          </a:prstGeom>
        </p:spPr>
      </p:pic>
      <p:sp>
        <p:nvSpPr>
          <p:cNvPr id="13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11307445" y="6333135"/>
            <a:ext cx="7316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 b="0" i="0" baseline="0">
                <a:latin typeface="Calibri Light" panose="020F0302020204030204" pitchFamily="34" charset="0"/>
              </a:defRPr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51D834-CBA6-4E9F-B61C-96EED1442D22}" type="slidenum">
              <a:rPr lang="da-DK" smtClean="0"/>
              <a:t>‹#›</a:t>
            </a:fld>
            <a:endParaRPr lang="da-DK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576" y="6318676"/>
            <a:ext cx="1835869" cy="385157"/>
          </a:xfrm>
          <a:prstGeom prst="rect">
            <a:avLst/>
          </a:prstGeom>
        </p:spPr>
      </p:pic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74198" y="6511223"/>
            <a:ext cx="2046394" cy="2873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ES" sz="1067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EUROPEAN PARTNERSHIP</a:t>
            </a:r>
            <a:endParaRPr kumimoji="0" lang="es-ES" altLang="es-ES" sz="1067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90844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 preserve="1">
  <p:cSld name="Blank">
    <p:bg>
      <p:bgPr>
        <a:solidFill>
          <a:schemeClr val="lt1"/>
        </a:solidFill>
        <a:effectLst/>
      </p:bgPr>
    </p:bg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1085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bg>
      <p:bgPr>
        <a:gradFill>
          <a:gsLst>
            <a:gs pos="0">
              <a:schemeClr val="accent1"/>
            </a:gs>
            <a:gs pos="100000">
              <a:schemeClr val="dk1"/>
            </a:gs>
          </a:gsLst>
          <a:lin ang="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6327633" y="0"/>
            <a:ext cx="5875155" cy="6858000"/>
          </a:xfrm>
          <a:custGeom>
            <a:avLst/>
            <a:gdLst/>
            <a:ahLst/>
            <a:cxnLst/>
            <a:rect l="l" t="t" r="r" b="b"/>
            <a:pathLst>
              <a:path w="6228079" h="6858000" extrusionOk="0">
                <a:moveTo>
                  <a:pt x="0" y="0"/>
                </a:moveTo>
                <a:cubicBezTo>
                  <a:pt x="1192022" y="1180275"/>
                  <a:pt x="1930400" y="2817749"/>
                  <a:pt x="1930400" y="4627690"/>
                </a:cubicBezTo>
                <a:cubicBezTo>
                  <a:pt x="1931225" y="5388331"/>
                  <a:pt x="1798574" y="6143219"/>
                  <a:pt x="1538478" y="6858000"/>
                </a:cubicBezTo>
                <a:lnTo>
                  <a:pt x="6228080" y="6858000"/>
                </a:lnTo>
                <a:lnTo>
                  <a:pt x="6228080" y="0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50000"/>
                </a:schemeClr>
              </a:gs>
              <a:gs pos="72000">
                <a:schemeClr val="accent3"/>
              </a:gs>
              <a:gs pos="100000">
                <a:schemeClr val="accent3">
                  <a:alpha val="70000"/>
                </a:schemeClr>
              </a:gs>
            </a:gsLst>
            <a:lin ang="5400012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"/>
          <p:cNvSpPr/>
          <p:nvPr/>
        </p:nvSpPr>
        <p:spPr>
          <a:xfrm>
            <a:off x="6543879" y="-157018"/>
            <a:ext cx="5758956" cy="7185891"/>
          </a:xfrm>
          <a:custGeom>
            <a:avLst/>
            <a:gdLst/>
            <a:ahLst/>
            <a:cxnLst/>
            <a:rect l="l" t="t" r="r" b="b"/>
            <a:pathLst>
              <a:path w="5998400" h="6858000" extrusionOk="0">
                <a:moveTo>
                  <a:pt x="2752407" y="0"/>
                </a:moveTo>
                <a:cubicBezTo>
                  <a:pt x="2856294" y="466997"/>
                  <a:pt x="2908554" y="943991"/>
                  <a:pt x="2908300" y="1422400"/>
                </a:cubicBezTo>
                <a:cubicBezTo>
                  <a:pt x="2908300" y="3686239"/>
                  <a:pt x="1753171" y="5680139"/>
                  <a:pt x="0" y="6847206"/>
                </a:cubicBezTo>
                <a:lnTo>
                  <a:pt x="0" y="6858000"/>
                </a:lnTo>
                <a:lnTo>
                  <a:pt x="5998401" y="6858000"/>
                </a:lnTo>
                <a:lnTo>
                  <a:pt x="5998401" y="0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0"/>
                </a:schemeClr>
              </a:gs>
              <a:gs pos="100000">
                <a:schemeClr val="accent4">
                  <a:alpha val="70000"/>
                </a:schemeClr>
              </a:gs>
            </a:gsLst>
            <a:lin ang="5400012" scaled="0"/>
          </a:gradFill>
          <a:ln w="38100">
            <a:solidFill>
              <a:schemeClr val="bg1">
                <a:alpha val="50000"/>
              </a:schemeClr>
            </a:solidFill>
          </a:ln>
          <a:effectLst>
            <a:outerShdw blurRad="571500" dist="19050" dir="10800000" algn="bl" rotWithShape="0">
              <a:schemeClr val="dk1">
                <a:alpha val="35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"/>
          <p:cNvSpPr/>
          <p:nvPr/>
        </p:nvSpPr>
        <p:spPr>
          <a:xfrm>
            <a:off x="8358909" y="-157016"/>
            <a:ext cx="3934691" cy="5237016"/>
          </a:xfrm>
          <a:custGeom>
            <a:avLst/>
            <a:gdLst>
              <a:gd name="connsiteX0" fmla="*/ 3812984 w 3812984"/>
              <a:gd name="connsiteY0" fmla="*/ 4807839 h 4807839"/>
              <a:gd name="connsiteX1" fmla="*/ 3812984 w 3812984"/>
              <a:gd name="connsiteY1" fmla="*/ 0 h 4807839"/>
              <a:gd name="connsiteX2" fmla="*/ 0 w 3812984"/>
              <a:gd name="connsiteY2" fmla="*/ 0 h 4807839"/>
              <a:gd name="connsiteX3" fmla="*/ 3812984 w 3812984"/>
              <a:gd name="connsiteY3" fmla="*/ 4807839 h 48078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12984" h="4807839" extrusionOk="0">
                <a:moveTo>
                  <a:pt x="3812984" y="4807839"/>
                </a:moveTo>
                <a:lnTo>
                  <a:pt x="3812984" y="0"/>
                </a:lnTo>
                <a:lnTo>
                  <a:pt x="0" y="0"/>
                </a:lnTo>
                <a:cubicBezTo>
                  <a:pt x="42885" y="1952440"/>
                  <a:pt x="3421634" y="2644648"/>
                  <a:pt x="3812984" y="4807839"/>
                </a:cubicBezTo>
                <a:close/>
              </a:path>
            </a:pathLst>
          </a:custGeom>
          <a:gradFill>
            <a:gsLst>
              <a:gs pos="0">
                <a:schemeClr val="bg1">
                  <a:alpha val="80000"/>
                </a:schemeClr>
              </a:gs>
              <a:gs pos="100000">
                <a:schemeClr val="accent4"/>
              </a:gs>
            </a:gsLst>
            <a:lin ang="5400012" scaled="0"/>
          </a:gradFill>
          <a:ln w="38100" cmpd="sng">
            <a:solidFill>
              <a:schemeClr val="bg1">
                <a:alpha val="60000"/>
              </a:schemeClr>
            </a:solidFill>
          </a:ln>
          <a:effectLst>
            <a:outerShdw blurRad="571500" dist="19050" dir="10800000" algn="bl" rotWithShape="0">
              <a:schemeClr val="dk1">
                <a:alpha val="30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1038800" y="2655767"/>
            <a:ext cx="7436800" cy="15464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 b="1">
                <a:solidFill>
                  <a:schemeClr val="lt1"/>
                </a:solidFill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rPr lang="da-DK"/>
              <a:t>Klik for at redigere titeltypografien i masteren</a:t>
            </a:r>
            <a:endParaRPr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277" y="295565"/>
            <a:ext cx="1440000" cy="716001"/>
          </a:xfrm>
          <a:prstGeom prst="rect">
            <a:avLst/>
          </a:prstGeom>
        </p:spPr>
      </p:pic>
      <p:pic>
        <p:nvPicPr>
          <p:cNvPr id="15" name="Imagen 14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499" y="6365702"/>
            <a:ext cx="1835869" cy="385157"/>
          </a:xfrm>
          <a:prstGeom prst="rect">
            <a:avLst/>
          </a:prstGeom>
        </p:spPr>
      </p:pic>
      <p:sp>
        <p:nvSpPr>
          <p:cNvPr id="16" name="Rectangle 2"/>
          <p:cNvSpPr>
            <a:spLocks noChangeArrowheads="1"/>
          </p:cNvSpPr>
          <p:nvPr/>
        </p:nvSpPr>
        <p:spPr bwMode="auto">
          <a:xfrm>
            <a:off x="74198" y="6511223"/>
            <a:ext cx="2046394" cy="2873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ES" sz="1067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EUROPEAN PARTNERSHIP</a:t>
            </a:r>
            <a:endParaRPr kumimoji="0" lang="es-ES" altLang="es-ES" sz="1067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2" name="Imagen 3">
            <a:extLst>
              <a:ext uri="{FF2B5EF4-FFF2-40B4-BE49-F238E27FC236}">
                <a16:creationId xmlns:a16="http://schemas.microsoft.com/office/drawing/2014/main" id="{1EA463D1-A73D-BA61-F09D-EF68B5AC94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1277" y="295565"/>
            <a:ext cx="1440000" cy="716001"/>
          </a:xfrm>
          <a:prstGeom prst="rect">
            <a:avLst/>
          </a:prstGeom>
        </p:spPr>
      </p:pic>
      <p:pic>
        <p:nvPicPr>
          <p:cNvPr id="3" name="Imagen 14">
            <a:extLst>
              <a:ext uri="{FF2B5EF4-FFF2-40B4-BE49-F238E27FC236}">
                <a16:creationId xmlns:a16="http://schemas.microsoft.com/office/drawing/2014/main" id="{0856765A-0D79-E7B2-CF27-A99F814D4D9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9499" y="6365702"/>
            <a:ext cx="1835869" cy="385157"/>
          </a:xfrm>
          <a:prstGeom prst="rect">
            <a:avLst/>
          </a:prstGeom>
        </p:spPr>
      </p:pic>
      <p:sp>
        <p:nvSpPr>
          <p:cNvPr id="5" name="Rectangle 2">
            <a:extLst>
              <a:ext uri="{FF2B5EF4-FFF2-40B4-BE49-F238E27FC236}">
                <a16:creationId xmlns:a16="http://schemas.microsoft.com/office/drawing/2014/main" id="{83D2B36A-6BCC-683A-9851-64C3E1DCE92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4198" y="6511223"/>
            <a:ext cx="2046394" cy="2873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ES" sz="1067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EUROPEAN PARTNERSHIP</a:t>
            </a:r>
            <a:endParaRPr kumimoji="0" lang="es-ES" altLang="es-ES" sz="1067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58620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 + 1 colum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1038800" y="1114667"/>
            <a:ext cx="9282800" cy="528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b="1"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1038800" y="1989900"/>
            <a:ext cx="9282800" cy="38604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507987" rtl="0">
              <a:spcBef>
                <a:spcPts val="0"/>
              </a:spcBef>
              <a:spcAft>
                <a:spcPts val="0"/>
              </a:spcAft>
              <a:buSzPts val="2400"/>
              <a:buChar char="●"/>
              <a:defRPr>
                <a:latin typeface="+mn-lt"/>
                <a:cs typeface="Calibri" panose="020F0502020204030204" pitchFamily="34" charset="0"/>
              </a:defRPr>
            </a:lvl1pPr>
            <a:lvl2pPr marL="1219170" lvl="1" indent="-507987" rtl="0">
              <a:spcBef>
                <a:spcPts val="1067"/>
              </a:spcBef>
              <a:spcAft>
                <a:spcPts val="0"/>
              </a:spcAft>
              <a:buSzPts val="2400"/>
              <a:buChar char="○"/>
              <a:defRPr/>
            </a:lvl2pPr>
            <a:lvl3pPr marL="1828754" lvl="2" indent="-507987" rtl="0">
              <a:spcBef>
                <a:spcPts val="1067"/>
              </a:spcBef>
              <a:spcAft>
                <a:spcPts val="0"/>
              </a:spcAft>
              <a:buSzPts val="2400"/>
              <a:buChar char="■"/>
              <a:defRPr/>
            </a:lvl3pPr>
            <a:lvl4pPr marL="2438339" lvl="3" indent="-507987" rtl="0">
              <a:spcBef>
                <a:spcPts val="1067"/>
              </a:spcBef>
              <a:spcAft>
                <a:spcPts val="0"/>
              </a:spcAft>
              <a:buSzPts val="2400"/>
              <a:buChar char="●"/>
              <a:defRPr/>
            </a:lvl4pPr>
            <a:lvl5pPr marL="3047924" lvl="4" indent="-507987" rtl="0">
              <a:spcBef>
                <a:spcPts val="1067"/>
              </a:spcBef>
              <a:spcAft>
                <a:spcPts val="0"/>
              </a:spcAft>
              <a:buSzPts val="2400"/>
              <a:buChar char="○"/>
              <a:defRPr/>
            </a:lvl5pPr>
            <a:lvl6pPr marL="3657509" lvl="5" indent="-507987" rtl="0">
              <a:spcBef>
                <a:spcPts val="1067"/>
              </a:spcBef>
              <a:spcAft>
                <a:spcPts val="0"/>
              </a:spcAft>
              <a:buSzPts val="2400"/>
              <a:buChar char="■"/>
              <a:defRPr/>
            </a:lvl6pPr>
            <a:lvl7pPr marL="4267093" lvl="6" indent="-507987" rtl="0">
              <a:spcBef>
                <a:spcPts val="1067"/>
              </a:spcBef>
              <a:spcAft>
                <a:spcPts val="0"/>
              </a:spcAft>
              <a:buSzPts val="2400"/>
              <a:buChar char="●"/>
              <a:defRPr/>
            </a:lvl7pPr>
            <a:lvl8pPr marL="4876678" lvl="7" indent="-507987" rtl="0">
              <a:spcBef>
                <a:spcPts val="1067"/>
              </a:spcBef>
              <a:spcAft>
                <a:spcPts val="0"/>
              </a:spcAft>
              <a:buSzPts val="2400"/>
              <a:buChar char="○"/>
              <a:defRPr/>
            </a:lvl8pPr>
            <a:lvl9pPr marL="5486263" lvl="8" indent="-507987" rtl="0">
              <a:spcBef>
                <a:spcPts val="1067"/>
              </a:spcBef>
              <a:spcAft>
                <a:spcPts val="1067"/>
              </a:spcAft>
              <a:buSzPts val="2400"/>
              <a:buChar char="■"/>
              <a:defRPr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Google Shape;27;p4"/>
          <p:cNvSpPr/>
          <p:nvPr/>
        </p:nvSpPr>
        <p:spPr>
          <a:xfrm>
            <a:off x="9934064" y="0"/>
            <a:ext cx="2197731" cy="6858000"/>
          </a:xfrm>
          <a:custGeom>
            <a:avLst/>
            <a:gdLst>
              <a:gd name="connsiteX0" fmla="*/ 1272559 w 2585359"/>
              <a:gd name="connsiteY0" fmla="*/ 0 h 6858000"/>
              <a:gd name="connsiteX1" fmla="*/ 1744809 w 2585359"/>
              <a:gd name="connsiteY1" fmla="*/ 2438972 h 6858000"/>
              <a:gd name="connsiteX2" fmla="*/ 16021 w 2585359"/>
              <a:gd name="connsiteY2" fmla="*/ 6858000 h 6858000"/>
              <a:gd name="connsiteX3" fmla="*/ 2585358 w 2585359"/>
              <a:gd name="connsiteY3" fmla="*/ 6858000 h 6858000"/>
              <a:gd name="connsiteX4" fmla="*/ 2585358 w 2585359"/>
              <a:gd name="connsiteY4" fmla="*/ 0 h 6858000"/>
              <a:gd name="connsiteX5" fmla="*/ 1272559 w 2585359"/>
              <a:gd name="connsiteY5" fmla="*/ 0 h 6858000"/>
              <a:gd name="connsiteX0" fmla="*/ 1272152 w 2584951"/>
              <a:gd name="connsiteY0" fmla="*/ 0 h 6858000"/>
              <a:gd name="connsiteX1" fmla="*/ 1744402 w 2584951"/>
              <a:gd name="connsiteY1" fmla="*/ 2438972 h 6858000"/>
              <a:gd name="connsiteX2" fmla="*/ 15614 w 2584951"/>
              <a:gd name="connsiteY2" fmla="*/ 6858000 h 6858000"/>
              <a:gd name="connsiteX3" fmla="*/ 2584951 w 2584951"/>
              <a:gd name="connsiteY3" fmla="*/ 6858000 h 6858000"/>
              <a:gd name="connsiteX4" fmla="*/ 2584951 w 2584951"/>
              <a:gd name="connsiteY4" fmla="*/ 0 h 6858000"/>
              <a:gd name="connsiteX5" fmla="*/ 1272152 w 2584951"/>
              <a:gd name="connsiteY5" fmla="*/ 0 h 6858000"/>
              <a:gd name="connsiteX0" fmla="*/ 1270253 w 2583052"/>
              <a:gd name="connsiteY0" fmla="*/ 0 h 6858000"/>
              <a:gd name="connsiteX1" fmla="*/ 2038067 w 2583052"/>
              <a:gd name="connsiteY1" fmla="*/ 2623699 h 6858000"/>
              <a:gd name="connsiteX2" fmla="*/ 13715 w 2583052"/>
              <a:gd name="connsiteY2" fmla="*/ 6858000 h 6858000"/>
              <a:gd name="connsiteX3" fmla="*/ 2583052 w 2583052"/>
              <a:gd name="connsiteY3" fmla="*/ 6858000 h 6858000"/>
              <a:gd name="connsiteX4" fmla="*/ 2583052 w 2583052"/>
              <a:gd name="connsiteY4" fmla="*/ 0 h 6858000"/>
              <a:gd name="connsiteX5" fmla="*/ 1270253 w 2583052"/>
              <a:gd name="connsiteY5" fmla="*/ 0 h 6858000"/>
              <a:gd name="connsiteX0" fmla="*/ 884932 w 2197731"/>
              <a:gd name="connsiteY0" fmla="*/ 0 h 6858000"/>
              <a:gd name="connsiteX1" fmla="*/ 1652746 w 2197731"/>
              <a:gd name="connsiteY1" fmla="*/ 2623699 h 6858000"/>
              <a:gd name="connsiteX2" fmla="*/ 16320 w 2197731"/>
              <a:gd name="connsiteY2" fmla="*/ 6839528 h 6858000"/>
              <a:gd name="connsiteX3" fmla="*/ 2197731 w 2197731"/>
              <a:gd name="connsiteY3" fmla="*/ 6858000 h 6858000"/>
              <a:gd name="connsiteX4" fmla="*/ 2197731 w 2197731"/>
              <a:gd name="connsiteY4" fmla="*/ 0 h 6858000"/>
              <a:gd name="connsiteX5" fmla="*/ 884932 w 2197731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97731" h="6858000" extrusionOk="0">
                <a:moveTo>
                  <a:pt x="884932" y="0"/>
                </a:moveTo>
                <a:cubicBezTo>
                  <a:pt x="1197860" y="775024"/>
                  <a:pt x="1653762" y="1787892"/>
                  <a:pt x="1652746" y="2623699"/>
                </a:cubicBezTo>
                <a:cubicBezTo>
                  <a:pt x="1708165" y="5077455"/>
                  <a:pt x="-194512" y="5345985"/>
                  <a:pt x="16320" y="6839528"/>
                </a:cubicBezTo>
                <a:lnTo>
                  <a:pt x="2197731" y="6858000"/>
                </a:lnTo>
                <a:lnTo>
                  <a:pt x="2197731" y="0"/>
                </a:lnTo>
                <a:lnTo>
                  <a:pt x="884932" y="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72000">
                <a:schemeClr val="accent3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214313" algn="bl" rotWithShape="0">
              <a:schemeClr val="dk1">
                <a:alpha val="25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25;p4"/>
          <p:cNvSpPr/>
          <p:nvPr/>
        </p:nvSpPr>
        <p:spPr>
          <a:xfrm>
            <a:off x="9822125" y="-120073"/>
            <a:ext cx="2421448" cy="7084292"/>
          </a:xfrm>
          <a:custGeom>
            <a:avLst/>
            <a:gdLst/>
            <a:ahLst/>
            <a:cxnLst/>
            <a:rect l="l" t="t" r="r" b="b"/>
            <a:pathLst>
              <a:path w="2369883" h="6858000" extrusionOk="0">
                <a:moveTo>
                  <a:pt x="0" y="0"/>
                </a:moveTo>
                <a:cubicBezTo>
                  <a:pt x="1144905" y="1173671"/>
                  <a:pt x="1850327" y="2777998"/>
                  <a:pt x="1850327" y="4547172"/>
                </a:cubicBezTo>
                <a:cubicBezTo>
                  <a:pt x="1851215" y="5336680"/>
                  <a:pt x="1708277" y="6119749"/>
                  <a:pt x="1428432" y="6858000"/>
                </a:cubicBezTo>
                <a:lnTo>
                  <a:pt x="2369883" y="6858000"/>
                </a:lnTo>
                <a:lnTo>
                  <a:pt x="2369883" y="0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0"/>
                  <a:lumMod val="80000"/>
                  <a:lumOff val="20000"/>
                </a:schemeClr>
              </a:gs>
              <a:gs pos="100000">
                <a:schemeClr val="accent4"/>
              </a:gs>
            </a:gsLst>
            <a:lin ang="5400012" scaled="0"/>
          </a:gradFill>
          <a:ln w="38100">
            <a:solidFill>
              <a:schemeClr val="bg1">
                <a:alpha val="50000"/>
              </a:schemeClr>
            </a:solidFill>
          </a:ln>
          <a:effectLst>
            <a:outerShdw blurRad="214313" algn="bl" rotWithShape="0">
              <a:schemeClr val="dk1">
                <a:alpha val="35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26;p4"/>
          <p:cNvSpPr/>
          <p:nvPr/>
        </p:nvSpPr>
        <p:spPr>
          <a:xfrm>
            <a:off x="10353808" y="1"/>
            <a:ext cx="1838200" cy="1858772"/>
          </a:xfrm>
          <a:custGeom>
            <a:avLst/>
            <a:gdLst>
              <a:gd name="connsiteX0" fmla="*/ 1838071 w 1838071"/>
              <a:gd name="connsiteY0" fmla="*/ 1858772 h 1858772"/>
              <a:gd name="connsiteX1" fmla="*/ 1838071 w 1838071"/>
              <a:gd name="connsiteY1" fmla="*/ 0 h 1858772"/>
              <a:gd name="connsiteX2" fmla="*/ 0 w 1838071"/>
              <a:gd name="connsiteY2" fmla="*/ 0 h 1858772"/>
              <a:gd name="connsiteX3" fmla="*/ 1838071 w 1838071"/>
              <a:gd name="connsiteY3" fmla="*/ 1858772 h 1858772"/>
              <a:gd name="connsiteX0" fmla="*/ 1838071 w 1838071"/>
              <a:gd name="connsiteY0" fmla="*/ 1858772 h 1858772"/>
              <a:gd name="connsiteX1" fmla="*/ 1838071 w 1838071"/>
              <a:gd name="connsiteY1" fmla="*/ 0 h 1858772"/>
              <a:gd name="connsiteX2" fmla="*/ 0 w 1838071"/>
              <a:gd name="connsiteY2" fmla="*/ 0 h 1858772"/>
              <a:gd name="connsiteX3" fmla="*/ 1838071 w 1838071"/>
              <a:gd name="connsiteY3" fmla="*/ 1858772 h 1858772"/>
              <a:gd name="connsiteX0" fmla="*/ 1838200 w 1838200"/>
              <a:gd name="connsiteY0" fmla="*/ 1858772 h 1858772"/>
              <a:gd name="connsiteX1" fmla="*/ 1838200 w 1838200"/>
              <a:gd name="connsiteY1" fmla="*/ 0 h 1858772"/>
              <a:gd name="connsiteX2" fmla="*/ 129 w 1838200"/>
              <a:gd name="connsiteY2" fmla="*/ 0 h 1858772"/>
              <a:gd name="connsiteX3" fmla="*/ 1838200 w 1838200"/>
              <a:gd name="connsiteY3" fmla="*/ 1858772 h 1858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8200" h="1858772" extrusionOk="0">
                <a:moveTo>
                  <a:pt x="1838200" y="1858772"/>
                </a:moveTo>
                <a:lnTo>
                  <a:pt x="1838200" y="0"/>
                </a:lnTo>
                <a:lnTo>
                  <a:pt x="129" y="0"/>
                </a:lnTo>
                <a:cubicBezTo>
                  <a:pt x="-16623" y="933080"/>
                  <a:pt x="1596825" y="807888"/>
                  <a:pt x="1838200" y="1858772"/>
                </a:cubicBezTo>
                <a:close/>
              </a:path>
            </a:pathLst>
          </a:custGeom>
          <a:gradFill>
            <a:gsLst>
              <a:gs pos="0">
                <a:srgbClr val="E84E1B">
                  <a:alpha val="70000"/>
                </a:srgbClr>
              </a:gs>
              <a:gs pos="100000">
                <a:schemeClr val="accent5"/>
              </a:gs>
            </a:gsLst>
            <a:lin ang="5400012" scaled="0"/>
          </a:gradFill>
          <a:ln>
            <a:noFill/>
          </a:ln>
          <a:effectLst>
            <a:outerShdw blurRad="214313" algn="bl" rotWithShape="0">
              <a:schemeClr val="dk1">
                <a:alpha val="30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22448" y="205542"/>
            <a:ext cx="1078133" cy="530660"/>
          </a:xfrm>
          <a:prstGeom prst="rect">
            <a:avLst/>
          </a:prstGeom>
        </p:spPr>
      </p:pic>
      <p:sp>
        <p:nvSpPr>
          <p:cNvPr id="13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11307445" y="6333135"/>
            <a:ext cx="7316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 b="0" i="0" baseline="0">
                <a:latin typeface="Calibri Light" panose="020F0302020204030204" pitchFamily="34" charset="0"/>
              </a:defRPr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14" name="Imagen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71577" y="6318676"/>
            <a:ext cx="1835866" cy="385156"/>
          </a:xfrm>
          <a:prstGeom prst="rect">
            <a:avLst/>
          </a:prstGeom>
        </p:spPr>
      </p:pic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74198" y="6511223"/>
            <a:ext cx="1709763" cy="2873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ES" sz="1067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Calibri "/>
                <a:cs typeface="Arial" panose="020B0604020202020204" pitchFamily="34" charset="0"/>
              </a:rPr>
              <a:t>EUROPEAN PARTNERSHIP</a:t>
            </a:r>
            <a:endParaRPr kumimoji="0" lang="es-ES" altLang="es-ES" sz="1067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2770224403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 preserve="1">
  <p:cSld name="Subtitle -Light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27;p4"/>
          <p:cNvSpPr/>
          <p:nvPr/>
        </p:nvSpPr>
        <p:spPr>
          <a:xfrm>
            <a:off x="9934064" y="0"/>
            <a:ext cx="2197731" cy="6858000"/>
          </a:xfrm>
          <a:custGeom>
            <a:avLst/>
            <a:gdLst>
              <a:gd name="connsiteX0" fmla="*/ 1272559 w 2585359"/>
              <a:gd name="connsiteY0" fmla="*/ 0 h 6858000"/>
              <a:gd name="connsiteX1" fmla="*/ 1744809 w 2585359"/>
              <a:gd name="connsiteY1" fmla="*/ 2438972 h 6858000"/>
              <a:gd name="connsiteX2" fmla="*/ 16021 w 2585359"/>
              <a:gd name="connsiteY2" fmla="*/ 6858000 h 6858000"/>
              <a:gd name="connsiteX3" fmla="*/ 2585358 w 2585359"/>
              <a:gd name="connsiteY3" fmla="*/ 6858000 h 6858000"/>
              <a:gd name="connsiteX4" fmla="*/ 2585358 w 2585359"/>
              <a:gd name="connsiteY4" fmla="*/ 0 h 6858000"/>
              <a:gd name="connsiteX5" fmla="*/ 1272559 w 2585359"/>
              <a:gd name="connsiteY5" fmla="*/ 0 h 6858000"/>
              <a:gd name="connsiteX0" fmla="*/ 1272152 w 2584951"/>
              <a:gd name="connsiteY0" fmla="*/ 0 h 6858000"/>
              <a:gd name="connsiteX1" fmla="*/ 1744402 w 2584951"/>
              <a:gd name="connsiteY1" fmla="*/ 2438972 h 6858000"/>
              <a:gd name="connsiteX2" fmla="*/ 15614 w 2584951"/>
              <a:gd name="connsiteY2" fmla="*/ 6858000 h 6858000"/>
              <a:gd name="connsiteX3" fmla="*/ 2584951 w 2584951"/>
              <a:gd name="connsiteY3" fmla="*/ 6858000 h 6858000"/>
              <a:gd name="connsiteX4" fmla="*/ 2584951 w 2584951"/>
              <a:gd name="connsiteY4" fmla="*/ 0 h 6858000"/>
              <a:gd name="connsiteX5" fmla="*/ 1272152 w 2584951"/>
              <a:gd name="connsiteY5" fmla="*/ 0 h 6858000"/>
              <a:gd name="connsiteX0" fmla="*/ 1270253 w 2583052"/>
              <a:gd name="connsiteY0" fmla="*/ 0 h 6858000"/>
              <a:gd name="connsiteX1" fmla="*/ 2038067 w 2583052"/>
              <a:gd name="connsiteY1" fmla="*/ 2623699 h 6858000"/>
              <a:gd name="connsiteX2" fmla="*/ 13715 w 2583052"/>
              <a:gd name="connsiteY2" fmla="*/ 6858000 h 6858000"/>
              <a:gd name="connsiteX3" fmla="*/ 2583052 w 2583052"/>
              <a:gd name="connsiteY3" fmla="*/ 6858000 h 6858000"/>
              <a:gd name="connsiteX4" fmla="*/ 2583052 w 2583052"/>
              <a:gd name="connsiteY4" fmla="*/ 0 h 6858000"/>
              <a:gd name="connsiteX5" fmla="*/ 1270253 w 2583052"/>
              <a:gd name="connsiteY5" fmla="*/ 0 h 6858000"/>
              <a:gd name="connsiteX0" fmla="*/ 884932 w 2197731"/>
              <a:gd name="connsiteY0" fmla="*/ 0 h 6858000"/>
              <a:gd name="connsiteX1" fmla="*/ 1652746 w 2197731"/>
              <a:gd name="connsiteY1" fmla="*/ 2623699 h 6858000"/>
              <a:gd name="connsiteX2" fmla="*/ 16320 w 2197731"/>
              <a:gd name="connsiteY2" fmla="*/ 6839528 h 6858000"/>
              <a:gd name="connsiteX3" fmla="*/ 2197731 w 2197731"/>
              <a:gd name="connsiteY3" fmla="*/ 6858000 h 6858000"/>
              <a:gd name="connsiteX4" fmla="*/ 2197731 w 2197731"/>
              <a:gd name="connsiteY4" fmla="*/ 0 h 6858000"/>
              <a:gd name="connsiteX5" fmla="*/ 884932 w 2197731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97731" h="6858000" extrusionOk="0">
                <a:moveTo>
                  <a:pt x="884932" y="0"/>
                </a:moveTo>
                <a:cubicBezTo>
                  <a:pt x="1197860" y="775024"/>
                  <a:pt x="1653762" y="1787892"/>
                  <a:pt x="1652746" y="2623699"/>
                </a:cubicBezTo>
                <a:cubicBezTo>
                  <a:pt x="1708165" y="5077455"/>
                  <a:pt x="-194512" y="5345985"/>
                  <a:pt x="16320" y="6839528"/>
                </a:cubicBezTo>
                <a:lnTo>
                  <a:pt x="2197731" y="6858000"/>
                </a:lnTo>
                <a:lnTo>
                  <a:pt x="2197731" y="0"/>
                </a:lnTo>
                <a:lnTo>
                  <a:pt x="884932" y="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72000">
                <a:schemeClr val="accent3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214313" algn="bl" rotWithShape="0">
              <a:schemeClr val="dk1">
                <a:alpha val="25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2369867" y="2882400"/>
            <a:ext cx="7452400" cy="10932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marL="609585" lvl="0" indent="-541853" algn="ctr" rtl="0">
              <a:spcBef>
                <a:spcPts val="0"/>
              </a:spcBef>
              <a:spcAft>
                <a:spcPts val="0"/>
              </a:spcAft>
              <a:buSzPts val="2800"/>
              <a:buFont typeface="Fira Sans Medium"/>
              <a:buChar char="●"/>
              <a:defRPr sz="3733">
                <a:latin typeface="+mn-lt"/>
                <a:ea typeface="Fira Sans Medium"/>
                <a:cs typeface="Fira Sans Medium"/>
                <a:sym typeface="Fira Sans Medium"/>
              </a:defRPr>
            </a:lvl1pPr>
            <a:lvl2pPr marL="1219170" lvl="1" indent="-541853" algn="ctr" rtl="0">
              <a:spcBef>
                <a:spcPts val="1067"/>
              </a:spcBef>
              <a:spcAft>
                <a:spcPts val="0"/>
              </a:spcAft>
              <a:buSzPts val="2800"/>
              <a:buFont typeface="Fira Sans Medium"/>
              <a:buChar char="○"/>
              <a:defRPr sz="3733">
                <a:latin typeface="Fira Sans Medium"/>
                <a:ea typeface="Fira Sans Medium"/>
                <a:cs typeface="Fira Sans Medium"/>
                <a:sym typeface="Fira Sans Medium"/>
              </a:defRPr>
            </a:lvl2pPr>
            <a:lvl3pPr marL="1828754" lvl="2" indent="-541853" algn="ctr" rtl="0">
              <a:spcBef>
                <a:spcPts val="1067"/>
              </a:spcBef>
              <a:spcAft>
                <a:spcPts val="0"/>
              </a:spcAft>
              <a:buSzPts val="2800"/>
              <a:buFont typeface="Fira Sans Medium"/>
              <a:buChar char="■"/>
              <a:defRPr sz="3733">
                <a:latin typeface="Fira Sans Medium"/>
                <a:ea typeface="Fira Sans Medium"/>
                <a:cs typeface="Fira Sans Medium"/>
                <a:sym typeface="Fira Sans Medium"/>
              </a:defRPr>
            </a:lvl3pPr>
            <a:lvl4pPr marL="2438339" lvl="3" indent="-541853" algn="ctr" rtl="0">
              <a:spcBef>
                <a:spcPts val="1067"/>
              </a:spcBef>
              <a:spcAft>
                <a:spcPts val="0"/>
              </a:spcAft>
              <a:buSzPts val="2800"/>
              <a:buFont typeface="Fira Sans Medium"/>
              <a:buChar char="●"/>
              <a:defRPr sz="3733">
                <a:latin typeface="Fira Sans Medium"/>
                <a:ea typeface="Fira Sans Medium"/>
                <a:cs typeface="Fira Sans Medium"/>
                <a:sym typeface="Fira Sans Medium"/>
              </a:defRPr>
            </a:lvl4pPr>
            <a:lvl5pPr marL="3047924" lvl="4" indent="-541853" algn="ctr" rtl="0">
              <a:spcBef>
                <a:spcPts val="1067"/>
              </a:spcBef>
              <a:spcAft>
                <a:spcPts val="0"/>
              </a:spcAft>
              <a:buSzPts val="2800"/>
              <a:buFont typeface="Fira Sans Medium"/>
              <a:buChar char="○"/>
              <a:defRPr sz="3733">
                <a:latin typeface="Fira Sans Medium"/>
                <a:ea typeface="Fira Sans Medium"/>
                <a:cs typeface="Fira Sans Medium"/>
                <a:sym typeface="Fira Sans Medium"/>
              </a:defRPr>
            </a:lvl5pPr>
            <a:lvl6pPr marL="3657509" lvl="5" indent="-541853" algn="ctr" rtl="0">
              <a:spcBef>
                <a:spcPts val="1067"/>
              </a:spcBef>
              <a:spcAft>
                <a:spcPts val="0"/>
              </a:spcAft>
              <a:buSzPts val="2800"/>
              <a:buFont typeface="Fira Sans Medium"/>
              <a:buChar char="■"/>
              <a:defRPr sz="3733">
                <a:latin typeface="Fira Sans Medium"/>
                <a:ea typeface="Fira Sans Medium"/>
                <a:cs typeface="Fira Sans Medium"/>
                <a:sym typeface="Fira Sans Medium"/>
              </a:defRPr>
            </a:lvl6pPr>
            <a:lvl7pPr marL="4267093" lvl="6" indent="-541853" algn="ctr" rtl="0">
              <a:spcBef>
                <a:spcPts val="1067"/>
              </a:spcBef>
              <a:spcAft>
                <a:spcPts val="0"/>
              </a:spcAft>
              <a:buSzPts val="2800"/>
              <a:buFont typeface="Fira Sans Medium"/>
              <a:buChar char="●"/>
              <a:defRPr sz="3733">
                <a:latin typeface="Fira Sans Medium"/>
                <a:ea typeface="Fira Sans Medium"/>
                <a:cs typeface="Fira Sans Medium"/>
                <a:sym typeface="Fira Sans Medium"/>
              </a:defRPr>
            </a:lvl7pPr>
            <a:lvl8pPr marL="4876678" lvl="7" indent="-541853" algn="ctr" rtl="0">
              <a:spcBef>
                <a:spcPts val="1067"/>
              </a:spcBef>
              <a:spcAft>
                <a:spcPts val="0"/>
              </a:spcAft>
              <a:buSzPts val="2800"/>
              <a:buFont typeface="Fira Sans Medium"/>
              <a:buChar char="○"/>
              <a:defRPr sz="3733">
                <a:latin typeface="Fira Sans Medium"/>
                <a:ea typeface="Fira Sans Medium"/>
                <a:cs typeface="Fira Sans Medium"/>
                <a:sym typeface="Fira Sans Medium"/>
              </a:defRPr>
            </a:lvl8pPr>
            <a:lvl9pPr marL="5486263" lvl="8" indent="-541853" algn="ctr" rtl="0">
              <a:spcBef>
                <a:spcPts val="1067"/>
              </a:spcBef>
              <a:spcAft>
                <a:spcPts val="1067"/>
              </a:spcAft>
              <a:buSzPts val="2800"/>
              <a:buFont typeface="Fira Sans Medium"/>
              <a:buChar char="■"/>
              <a:defRPr sz="3733">
                <a:latin typeface="Fira Sans Medium"/>
                <a:ea typeface="Fira Sans Medium"/>
                <a:cs typeface="Fira Sans Medium"/>
                <a:sym typeface="Fira Sans Medium"/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5" name="Google Shape;25;p4"/>
          <p:cNvSpPr/>
          <p:nvPr/>
        </p:nvSpPr>
        <p:spPr>
          <a:xfrm>
            <a:off x="9822125" y="-120073"/>
            <a:ext cx="2421448" cy="7084292"/>
          </a:xfrm>
          <a:custGeom>
            <a:avLst/>
            <a:gdLst/>
            <a:ahLst/>
            <a:cxnLst/>
            <a:rect l="l" t="t" r="r" b="b"/>
            <a:pathLst>
              <a:path w="2369883" h="6858000" extrusionOk="0">
                <a:moveTo>
                  <a:pt x="0" y="0"/>
                </a:moveTo>
                <a:cubicBezTo>
                  <a:pt x="1144905" y="1173671"/>
                  <a:pt x="1850327" y="2777998"/>
                  <a:pt x="1850327" y="4547172"/>
                </a:cubicBezTo>
                <a:cubicBezTo>
                  <a:pt x="1851215" y="5336680"/>
                  <a:pt x="1708277" y="6119749"/>
                  <a:pt x="1428432" y="6858000"/>
                </a:cubicBezTo>
                <a:lnTo>
                  <a:pt x="2369883" y="6858000"/>
                </a:lnTo>
                <a:lnTo>
                  <a:pt x="2369883" y="0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0"/>
                  <a:lumMod val="80000"/>
                  <a:lumOff val="20000"/>
                </a:schemeClr>
              </a:gs>
              <a:gs pos="100000">
                <a:schemeClr val="accent4"/>
              </a:gs>
            </a:gsLst>
            <a:lin ang="5400012" scaled="0"/>
          </a:gradFill>
          <a:ln w="38100">
            <a:solidFill>
              <a:schemeClr val="bg1">
                <a:alpha val="50000"/>
              </a:schemeClr>
            </a:solidFill>
          </a:ln>
          <a:effectLst>
            <a:outerShdw blurRad="214313" algn="bl" rotWithShape="0">
              <a:schemeClr val="dk1">
                <a:alpha val="35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10353808" y="1"/>
            <a:ext cx="1838200" cy="1858772"/>
          </a:xfrm>
          <a:custGeom>
            <a:avLst/>
            <a:gdLst>
              <a:gd name="connsiteX0" fmla="*/ 1838071 w 1838071"/>
              <a:gd name="connsiteY0" fmla="*/ 1858772 h 1858772"/>
              <a:gd name="connsiteX1" fmla="*/ 1838071 w 1838071"/>
              <a:gd name="connsiteY1" fmla="*/ 0 h 1858772"/>
              <a:gd name="connsiteX2" fmla="*/ 0 w 1838071"/>
              <a:gd name="connsiteY2" fmla="*/ 0 h 1858772"/>
              <a:gd name="connsiteX3" fmla="*/ 1838071 w 1838071"/>
              <a:gd name="connsiteY3" fmla="*/ 1858772 h 1858772"/>
              <a:gd name="connsiteX0" fmla="*/ 1838071 w 1838071"/>
              <a:gd name="connsiteY0" fmla="*/ 1858772 h 1858772"/>
              <a:gd name="connsiteX1" fmla="*/ 1838071 w 1838071"/>
              <a:gd name="connsiteY1" fmla="*/ 0 h 1858772"/>
              <a:gd name="connsiteX2" fmla="*/ 0 w 1838071"/>
              <a:gd name="connsiteY2" fmla="*/ 0 h 1858772"/>
              <a:gd name="connsiteX3" fmla="*/ 1838071 w 1838071"/>
              <a:gd name="connsiteY3" fmla="*/ 1858772 h 1858772"/>
              <a:gd name="connsiteX0" fmla="*/ 1838200 w 1838200"/>
              <a:gd name="connsiteY0" fmla="*/ 1858772 h 1858772"/>
              <a:gd name="connsiteX1" fmla="*/ 1838200 w 1838200"/>
              <a:gd name="connsiteY1" fmla="*/ 0 h 1858772"/>
              <a:gd name="connsiteX2" fmla="*/ 129 w 1838200"/>
              <a:gd name="connsiteY2" fmla="*/ 0 h 1858772"/>
              <a:gd name="connsiteX3" fmla="*/ 1838200 w 1838200"/>
              <a:gd name="connsiteY3" fmla="*/ 1858772 h 1858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8200" h="1858772" extrusionOk="0">
                <a:moveTo>
                  <a:pt x="1838200" y="1858772"/>
                </a:moveTo>
                <a:lnTo>
                  <a:pt x="1838200" y="0"/>
                </a:lnTo>
                <a:lnTo>
                  <a:pt x="129" y="0"/>
                </a:lnTo>
                <a:cubicBezTo>
                  <a:pt x="-16623" y="933080"/>
                  <a:pt x="1596825" y="807888"/>
                  <a:pt x="1838200" y="1858772"/>
                </a:cubicBezTo>
                <a:close/>
              </a:path>
            </a:pathLst>
          </a:custGeom>
          <a:gradFill>
            <a:gsLst>
              <a:gs pos="0">
                <a:srgbClr val="E84E1B">
                  <a:alpha val="70000"/>
                </a:srgbClr>
              </a:gs>
              <a:gs pos="100000">
                <a:schemeClr val="accent5"/>
              </a:gs>
            </a:gsLst>
            <a:lin ang="5400012" scaled="0"/>
          </a:gradFill>
          <a:ln>
            <a:noFill/>
          </a:ln>
          <a:effectLst>
            <a:outerShdw blurRad="214313" algn="bl" rotWithShape="0">
              <a:schemeClr val="dk1">
                <a:alpha val="30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" name="Google Shape;27;p4"/>
          <p:cNvSpPr/>
          <p:nvPr/>
        </p:nvSpPr>
        <p:spPr>
          <a:xfrm rot="10800000">
            <a:off x="60337" y="-65"/>
            <a:ext cx="2197731" cy="6858000"/>
          </a:xfrm>
          <a:custGeom>
            <a:avLst/>
            <a:gdLst>
              <a:gd name="connsiteX0" fmla="*/ 1272559 w 2585359"/>
              <a:gd name="connsiteY0" fmla="*/ 0 h 6858000"/>
              <a:gd name="connsiteX1" fmla="*/ 1744809 w 2585359"/>
              <a:gd name="connsiteY1" fmla="*/ 2438972 h 6858000"/>
              <a:gd name="connsiteX2" fmla="*/ 16021 w 2585359"/>
              <a:gd name="connsiteY2" fmla="*/ 6858000 h 6858000"/>
              <a:gd name="connsiteX3" fmla="*/ 2585358 w 2585359"/>
              <a:gd name="connsiteY3" fmla="*/ 6858000 h 6858000"/>
              <a:gd name="connsiteX4" fmla="*/ 2585358 w 2585359"/>
              <a:gd name="connsiteY4" fmla="*/ 0 h 6858000"/>
              <a:gd name="connsiteX5" fmla="*/ 1272559 w 2585359"/>
              <a:gd name="connsiteY5" fmla="*/ 0 h 6858000"/>
              <a:gd name="connsiteX0" fmla="*/ 1272152 w 2584951"/>
              <a:gd name="connsiteY0" fmla="*/ 0 h 6858000"/>
              <a:gd name="connsiteX1" fmla="*/ 1744402 w 2584951"/>
              <a:gd name="connsiteY1" fmla="*/ 2438972 h 6858000"/>
              <a:gd name="connsiteX2" fmla="*/ 15614 w 2584951"/>
              <a:gd name="connsiteY2" fmla="*/ 6858000 h 6858000"/>
              <a:gd name="connsiteX3" fmla="*/ 2584951 w 2584951"/>
              <a:gd name="connsiteY3" fmla="*/ 6858000 h 6858000"/>
              <a:gd name="connsiteX4" fmla="*/ 2584951 w 2584951"/>
              <a:gd name="connsiteY4" fmla="*/ 0 h 6858000"/>
              <a:gd name="connsiteX5" fmla="*/ 1272152 w 2584951"/>
              <a:gd name="connsiteY5" fmla="*/ 0 h 6858000"/>
              <a:gd name="connsiteX0" fmla="*/ 1270253 w 2583052"/>
              <a:gd name="connsiteY0" fmla="*/ 0 h 6858000"/>
              <a:gd name="connsiteX1" fmla="*/ 2038067 w 2583052"/>
              <a:gd name="connsiteY1" fmla="*/ 2623699 h 6858000"/>
              <a:gd name="connsiteX2" fmla="*/ 13715 w 2583052"/>
              <a:gd name="connsiteY2" fmla="*/ 6858000 h 6858000"/>
              <a:gd name="connsiteX3" fmla="*/ 2583052 w 2583052"/>
              <a:gd name="connsiteY3" fmla="*/ 6858000 h 6858000"/>
              <a:gd name="connsiteX4" fmla="*/ 2583052 w 2583052"/>
              <a:gd name="connsiteY4" fmla="*/ 0 h 6858000"/>
              <a:gd name="connsiteX5" fmla="*/ 1270253 w 2583052"/>
              <a:gd name="connsiteY5" fmla="*/ 0 h 6858000"/>
              <a:gd name="connsiteX0" fmla="*/ 884932 w 2197731"/>
              <a:gd name="connsiteY0" fmla="*/ 0 h 6858000"/>
              <a:gd name="connsiteX1" fmla="*/ 1652746 w 2197731"/>
              <a:gd name="connsiteY1" fmla="*/ 2623699 h 6858000"/>
              <a:gd name="connsiteX2" fmla="*/ 16320 w 2197731"/>
              <a:gd name="connsiteY2" fmla="*/ 6839528 h 6858000"/>
              <a:gd name="connsiteX3" fmla="*/ 2197731 w 2197731"/>
              <a:gd name="connsiteY3" fmla="*/ 6858000 h 6858000"/>
              <a:gd name="connsiteX4" fmla="*/ 2197731 w 2197731"/>
              <a:gd name="connsiteY4" fmla="*/ 0 h 6858000"/>
              <a:gd name="connsiteX5" fmla="*/ 884932 w 2197731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97731" h="6858000" extrusionOk="0">
                <a:moveTo>
                  <a:pt x="884932" y="0"/>
                </a:moveTo>
                <a:cubicBezTo>
                  <a:pt x="1197860" y="775024"/>
                  <a:pt x="1653762" y="1787892"/>
                  <a:pt x="1652746" y="2623699"/>
                </a:cubicBezTo>
                <a:cubicBezTo>
                  <a:pt x="1708165" y="5077455"/>
                  <a:pt x="-194512" y="5345985"/>
                  <a:pt x="16320" y="6839528"/>
                </a:cubicBezTo>
                <a:lnTo>
                  <a:pt x="2197731" y="6858000"/>
                </a:lnTo>
                <a:lnTo>
                  <a:pt x="2197731" y="0"/>
                </a:lnTo>
                <a:lnTo>
                  <a:pt x="884932" y="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72000">
                <a:schemeClr val="accent3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214313" algn="bl" rotWithShape="0">
              <a:schemeClr val="dk1">
                <a:alpha val="25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4"/>
          <p:cNvSpPr/>
          <p:nvPr/>
        </p:nvSpPr>
        <p:spPr>
          <a:xfrm rot="10800000">
            <a:off x="-107084" y="-120073"/>
            <a:ext cx="2508437" cy="7084292"/>
          </a:xfrm>
          <a:custGeom>
            <a:avLst/>
            <a:gdLst/>
            <a:ahLst/>
            <a:cxnLst/>
            <a:rect l="l" t="t" r="r" b="b"/>
            <a:pathLst>
              <a:path w="2369883" h="6858000" extrusionOk="0">
                <a:moveTo>
                  <a:pt x="0" y="0"/>
                </a:moveTo>
                <a:cubicBezTo>
                  <a:pt x="1144905" y="1173671"/>
                  <a:pt x="1850327" y="2777998"/>
                  <a:pt x="1850327" y="4547172"/>
                </a:cubicBezTo>
                <a:cubicBezTo>
                  <a:pt x="1851215" y="5336680"/>
                  <a:pt x="1708277" y="6119749"/>
                  <a:pt x="1428432" y="6858000"/>
                </a:cubicBezTo>
                <a:lnTo>
                  <a:pt x="2369883" y="6858000"/>
                </a:lnTo>
                <a:lnTo>
                  <a:pt x="2369883" y="0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0"/>
                </a:schemeClr>
              </a:gs>
              <a:gs pos="100000">
                <a:schemeClr val="accent4"/>
              </a:gs>
            </a:gsLst>
            <a:lin ang="5400012" scaled="0"/>
          </a:gradFill>
          <a:ln w="38100">
            <a:solidFill>
              <a:schemeClr val="bg1">
                <a:alpha val="50000"/>
              </a:schemeClr>
            </a:solidFill>
          </a:ln>
          <a:effectLst>
            <a:outerShdw blurRad="214313" algn="bl" rotWithShape="0">
              <a:schemeClr val="dk1">
                <a:alpha val="35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22448" y="205542"/>
            <a:ext cx="1078133" cy="530660"/>
          </a:xfrm>
          <a:prstGeom prst="rect">
            <a:avLst/>
          </a:prstGeom>
        </p:spPr>
      </p:pic>
      <p:sp>
        <p:nvSpPr>
          <p:cNvPr id="12" name="Google Shape;26;p4"/>
          <p:cNvSpPr/>
          <p:nvPr/>
        </p:nvSpPr>
        <p:spPr>
          <a:xfrm rot="10800000">
            <a:off x="0" y="4999226"/>
            <a:ext cx="2258069" cy="1858772"/>
          </a:xfrm>
          <a:custGeom>
            <a:avLst/>
            <a:gdLst>
              <a:gd name="connsiteX0" fmla="*/ 1838071 w 1838071"/>
              <a:gd name="connsiteY0" fmla="*/ 1858772 h 1858772"/>
              <a:gd name="connsiteX1" fmla="*/ 1838071 w 1838071"/>
              <a:gd name="connsiteY1" fmla="*/ 0 h 1858772"/>
              <a:gd name="connsiteX2" fmla="*/ 0 w 1838071"/>
              <a:gd name="connsiteY2" fmla="*/ 0 h 1858772"/>
              <a:gd name="connsiteX3" fmla="*/ 1838071 w 1838071"/>
              <a:gd name="connsiteY3" fmla="*/ 1858772 h 1858772"/>
              <a:gd name="connsiteX0" fmla="*/ 1838071 w 1838071"/>
              <a:gd name="connsiteY0" fmla="*/ 1858772 h 1858772"/>
              <a:gd name="connsiteX1" fmla="*/ 1838071 w 1838071"/>
              <a:gd name="connsiteY1" fmla="*/ 0 h 1858772"/>
              <a:gd name="connsiteX2" fmla="*/ 0 w 1838071"/>
              <a:gd name="connsiteY2" fmla="*/ 0 h 1858772"/>
              <a:gd name="connsiteX3" fmla="*/ 1838071 w 1838071"/>
              <a:gd name="connsiteY3" fmla="*/ 1858772 h 1858772"/>
              <a:gd name="connsiteX0" fmla="*/ 1838200 w 1838200"/>
              <a:gd name="connsiteY0" fmla="*/ 1858772 h 1858772"/>
              <a:gd name="connsiteX1" fmla="*/ 1838200 w 1838200"/>
              <a:gd name="connsiteY1" fmla="*/ 0 h 1858772"/>
              <a:gd name="connsiteX2" fmla="*/ 129 w 1838200"/>
              <a:gd name="connsiteY2" fmla="*/ 0 h 1858772"/>
              <a:gd name="connsiteX3" fmla="*/ 1838200 w 1838200"/>
              <a:gd name="connsiteY3" fmla="*/ 1858772 h 1858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8200" h="1858772" extrusionOk="0">
                <a:moveTo>
                  <a:pt x="1838200" y="1858772"/>
                </a:moveTo>
                <a:lnTo>
                  <a:pt x="1838200" y="0"/>
                </a:lnTo>
                <a:lnTo>
                  <a:pt x="129" y="0"/>
                </a:lnTo>
                <a:cubicBezTo>
                  <a:pt x="-16623" y="933080"/>
                  <a:pt x="1596825" y="807888"/>
                  <a:pt x="1838200" y="1858772"/>
                </a:cubicBezTo>
                <a:close/>
              </a:path>
            </a:pathLst>
          </a:custGeom>
          <a:gradFill>
            <a:gsLst>
              <a:gs pos="0">
                <a:srgbClr val="E84E1B">
                  <a:alpha val="70000"/>
                </a:srgbClr>
              </a:gs>
              <a:gs pos="100000">
                <a:schemeClr val="accent5"/>
              </a:gs>
            </a:gsLst>
            <a:lin ang="5400012" scaled="0"/>
          </a:gradFill>
          <a:ln>
            <a:noFill/>
          </a:ln>
          <a:effectLst>
            <a:outerShdw blurRad="214313" algn="bl" rotWithShape="0">
              <a:schemeClr val="dk1">
                <a:alpha val="30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" name="Google Shape;59;p8"/>
          <p:cNvSpPr txBox="1">
            <a:spLocks noGrp="1"/>
          </p:cNvSpPr>
          <p:nvPr>
            <p:ph type="sldNum" idx="12"/>
          </p:nvPr>
        </p:nvSpPr>
        <p:spPr>
          <a:xfrm>
            <a:off x="11307445" y="6333135"/>
            <a:ext cx="7316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 b="0" i="0" baseline="0">
                <a:latin typeface="Calibri Light" panose="020F0302020204030204" pitchFamily="34" charset="0"/>
              </a:defRPr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71577" y="6318676"/>
            <a:ext cx="1835866" cy="385156"/>
          </a:xfrm>
          <a:prstGeom prst="rect">
            <a:avLst/>
          </a:prstGeom>
        </p:spPr>
      </p:pic>
      <p:sp>
        <p:nvSpPr>
          <p:cNvPr id="18" name="Rectangle 2"/>
          <p:cNvSpPr>
            <a:spLocks noChangeArrowheads="1"/>
          </p:cNvSpPr>
          <p:nvPr/>
        </p:nvSpPr>
        <p:spPr bwMode="auto">
          <a:xfrm>
            <a:off x="74198" y="6511223"/>
            <a:ext cx="1709763" cy="2873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121917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ES" sz="1067" b="1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Calibri "/>
                <a:cs typeface="Arial" panose="020B0604020202020204" pitchFamily="34" charset="0"/>
              </a:rPr>
              <a:t>EUROPEAN PARTNERSHIP</a:t>
            </a:r>
            <a:endParaRPr kumimoji="0" lang="es-ES" altLang="es-ES" sz="1067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Calibri "/>
            </a:endParaRPr>
          </a:p>
        </p:txBody>
      </p:sp>
    </p:spTree>
    <p:extLst>
      <p:ext uri="{BB962C8B-B14F-4D97-AF65-F5344CB8AC3E}">
        <p14:creationId xmlns:p14="http://schemas.microsoft.com/office/powerpoint/2010/main" val="69706013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userDrawn="1">
  <p:cSld name="Title + 1 colum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27;p4"/>
          <p:cNvSpPr/>
          <p:nvPr userDrawn="1"/>
        </p:nvSpPr>
        <p:spPr>
          <a:xfrm>
            <a:off x="9934064" y="0"/>
            <a:ext cx="2197731" cy="6858000"/>
          </a:xfrm>
          <a:custGeom>
            <a:avLst/>
            <a:gdLst>
              <a:gd name="connsiteX0" fmla="*/ 1272559 w 2585359"/>
              <a:gd name="connsiteY0" fmla="*/ 0 h 6858000"/>
              <a:gd name="connsiteX1" fmla="*/ 1744809 w 2585359"/>
              <a:gd name="connsiteY1" fmla="*/ 2438972 h 6858000"/>
              <a:gd name="connsiteX2" fmla="*/ 16021 w 2585359"/>
              <a:gd name="connsiteY2" fmla="*/ 6858000 h 6858000"/>
              <a:gd name="connsiteX3" fmla="*/ 2585358 w 2585359"/>
              <a:gd name="connsiteY3" fmla="*/ 6858000 h 6858000"/>
              <a:gd name="connsiteX4" fmla="*/ 2585358 w 2585359"/>
              <a:gd name="connsiteY4" fmla="*/ 0 h 6858000"/>
              <a:gd name="connsiteX5" fmla="*/ 1272559 w 2585359"/>
              <a:gd name="connsiteY5" fmla="*/ 0 h 6858000"/>
              <a:gd name="connsiteX0" fmla="*/ 1272152 w 2584951"/>
              <a:gd name="connsiteY0" fmla="*/ 0 h 6858000"/>
              <a:gd name="connsiteX1" fmla="*/ 1744402 w 2584951"/>
              <a:gd name="connsiteY1" fmla="*/ 2438972 h 6858000"/>
              <a:gd name="connsiteX2" fmla="*/ 15614 w 2584951"/>
              <a:gd name="connsiteY2" fmla="*/ 6858000 h 6858000"/>
              <a:gd name="connsiteX3" fmla="*/ 2584951 w 2584951"/>
              <a:gd name="connsiteY3" fmla="*/ 6858000 h 6858000"/>
              <a:gd name="connsiteX4" fmla="*/ 2584951 w 2584951"/>
              <a:gd name="connsiteY4" fmla="*/ 0 h 6858000"/>
              <a:gd name="connsiteX5" fmla="*/ 1272152 w 2584951"/>
              <a:gd name="connsiteY5" fmla="*/ 0 h 6858000"/>
              <a:gd name="connsiteX0" fmla="*/ 1270253 w 2583052"/>
              <a:gd name="connsiteY0" fmla="*/ 0 h 6858000"/>
              <a:gd name="connsiteX1" fmla="*/ 2038067 w 2583052"/>
              <a:gd name="connsiteY1" fmla="*/ 2623699 h 6858000"/>
              <a:gd name="connsiteX2" fmla="*/ 13715 w 2583052"/>
              <a:gd name="connsiteY2" fmla="*/ 6858000 h 6858000"/>
              <a:gd name="connsiteX3" fmla="*/ 2583052 w 2583052"/>
              <a:gd name="connsiteY3" fmla="*/ 6858000 h 6858000"/>
              <a:gd name="connsiteX4" fmla="*/ 2583052 w 2583052"/>
              <a:gd name="connsiteY4" fmla="*/ 0 h 6858000"/>
              <a:gd name="connsiteX5" fmla="*/ 1270253 w 2583052"/>
              <a:gd name="connsiteY5" fmla="*/ 0 h 6858000"/>
              <a:gd name="connsiteX0" fmla="*/ 884932 w 2197731"/>
              <a:gd name="connsiteY0" fmla="*/ 0 h 6858000"/>
              <a:gd name="connsiteX1" fmla="*/ 1652746 w 2197731"/>
              <a:gd name="connsiteY1" fmla="*/ 2623699 h 6858000"/>
              <a:gd name="connsiteX2" fmla="*/ 16320 w 2197731"/>
              <a:gd name="connsiteY2" fmla="*/ 6839528 h 6858000"/>
              <a:gd name="connsiteX3" fmla="*/ 2197731 w 2197731"/>
              <a:gd name="connsiteY3" fmla="*/ 6858000 h 6858000"/>
              <a:gd name="connsiteX4" fmla="*/ 2197731 w 2197731"/>
              <a:gd name="connsiteY4" fmla="*/ 0 h 6858000"/>
              <a:gd name="connsiteX5" fmla="*/ 884932 w 2197731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97731" h="6858000" extrusionOk="0">
                <a:moveTo>
                  <a:pt x="884932" y="0"/>
                </a:moveTo>
                <a:cubicBezTo>
                  <a:pt x="1197860" y="775024"/>
                  <a:pt x="1653762" y="1787892"/>
                  <a:pt x="1652746" y="2623699"/>
                </a:cubicBezTo>
                <a:cubicBezTo>
                  <a:pt x="1708165" y="5077455"/>
                  <a:pt x="-194512" y="5345985"/>
                  <a:pt x="16320" y="6839528"/>
                </a:cubicBezTo>
                <a:lnTo>
                  <a:pt x="2197731" y="6858000"/>
                </a:lnTo>
                <a:lnTo>
                  <a:pt x="2197731" y="0"/>
                </a:lnTo>
                <a:lnTo>
                  <a:pt x="884932" y="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72000">
                <a:schemeClr val="accent3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214313" algn="bl" rotWithShape="0">
              <a:schemeClr val="dk1">
                <a:alpha val="25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939795" y="727347"/>
            <a:ext cx="9282800" cy="528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 sz="3733" b="1">
                <a:latin typeface="+mj-lt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r>
              <a:rPr lang="en-GB" noProof="0"/>
              <a:t>Mastertitelformat </a:t>
            </a:r>
            <a:r>
              <a:rPr lang="en-GB" noProof="0" err="1"/>
              <a:t>bearbeiten</a:t>
            </a:r>
            <a:endParaRPr lang="en-GB" noProof="0"/>
          </a:p>
        </p:txBody>
      </p:sp>
      <p:sp>
        <p:nvSpPr>
          <p:cNvPr id="9" name="Google Shape;25;p4"/>
          <p:cNvSpPr/>
          <p:nvPr userDrawn="1"/>
        </p:nvSpPr>
        <p:spPr>
          <a:xfrm>
            <a:off x="9822125" y="-120073"/>
            <a:ext cx="2421448" cy="7084292"/>
          </a:xfrm>
          <a:custGeom>
            <a:avLst/>
            <a:gdLst/>
            <a:ahLst/>
            <a:cxnLst/>
            <a:rect l="l" t="t" r="r" b="b"/>
            <a:pathLst>
              <a:path w="2369883" h="6858000" extrusionOk="0">
                <a:moveTo>
                  <a:pt x="0" y="0"/>
                </a:moveTo>
                <a:cubicBezTo>
                  <a:pt x="1144905" y="1173671"/>
                  <a:pt x="1850327" y="2777998"/>
                  <a:pt x="1850327" y="4547172"/>
                </a:cubicBezTo>
                <a:cubicBezTo>
                  <a:pt x="1851215" y="5336680"/>
                  <a:pt x="1708277" y="6119749"/>
                  <a:pt x="1428432" y="6858000"/>
                </a:cubicBezTo>
                <a:lnTo>
                  <a:pt x="2369883" y="6858000"/>
                </a:lnTo>
                <a:lnTo>
                  <a:pt x="2369883" y="0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0"/>
                  <a:lumMod val="80000"/>
                  <a:lumOff val="20000"/>
                </a:schemeClr>
              </a:gs>
              <a:gs pos="100000">
                <a:schemeClr val="accent4"/>
              </a:gs>
            </a:gsLst>
            <a:lin ang="5400012" scaled="0"/>
          </a:gradFill>
          <a:ln w="38100">
            <a:solidFill>
              <a:schemeClr val="bg1">
                <a:alpha val="50000"/>
              </a:schemeClr>
            </a:solidFill>
          </a:ln>
          <a:effectLst>
            <a:outerShdw blurRad="214313" algn="bl" rotWithShape="0">
              <a:schemeClr val="dk1">
                <a:alpha val="35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" name="Google Shape;26;p4"/>
          <p:cNvSpPr/>
          <p:nvPr userDrawn="1"/>
        </p:nvSpPr>
        <p:spPr>
          <a:xfrm>
            <a:off x="10353808" y="1"/>
            <a:ext cx="1838200" cy="1858772"/>
          </a:xfrm>
          <a:custGeom>
            <a:avLst/>
            <a:gdLst>
              <a:gd name="connsiteX0" fmla="*/ 1838071 w 1838071"/>
              <a:gd name="connsiteY0" fmla="*/ 1858772 h 1858772"/>
              <a:gd name="connsiteX1" fmla="*/ 1838071 w 1838071"/>
              <a:gd name="connsiteY1" fmla="*/ 0 h 1858772"/>
              <a:gd name="connsiteX2" fmla="*/ 0 w 1838071"/>
              <a:gd name="connsiteY2" fmla="*/ 0 h 1858772"/>
              <a:gd name="connsiteX3" fmla="*/ 1838071 w 1838071"/>
              <a:gd name="connsiteY3" fmla="*/ 1858772 h 1858772"/>
              <a:gd name="connsiteX0" fmla="*/ 1838071 w 1838071"/>
              <a:gd name="connsiteY0" fmla="*/ 1858772 h 1858772"/>
              <a:gd name="connsiteX1" fmla="*/ 1838071 w 1838071"/>
              <a:gd name="connsiteY1" fmla="*/ 0 h 1858772"/>
              <a:gd name="connsiteX2" fmla="*/ 0 w 1838071"/>
              <a:gd name="connsiteY2" fmla="*/ 0 h 1858772"/>
              <a:gd name="connsiteX3" fmla="*/ 1838071 w 1838071"/>
              <a:gd name="connsiteY3" fmla="*/ 1858772 h 1858772"/>
              <a:gd name="connsiteX0" fmla="*/ 1838200 w 1838200"/>
              <a:gd name="connsiteY0" fmla="*/ 1858772 h 1858772"/>
              <a:gd name="connsiteX1" fmla="*/ 1838200 w 1838200"/>
              <a:gd name="connsiteY1" fmla="*/ 0 h 1858772"/>
              <a:gd name="connsiteX2" fmla="*/ 129 w 1838200"/>
              <a:gd name="connsiteY2" fmla="*/ 0 h 1858772"/>
              <a:gd name="connsiteX3" fmla="*/ 1838200 w 1838200"/>
              <a:gd name="connsiteY3" fmla="*/ 1858772 h 1858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8200" h="1858772" extrusionOk="0">
                <a:moveTo>
                  <a:pt x="1838200" y="1858772"/>
                </a:moveTo>
                <a:lnTo>
                  <a:pt x="1838200" y="0"/>
                </a:lnTo>
                <a:lnTo>
                  <a:pt x="129" y="0"/>
                </a:lnTo>
                <a:cubicBezTo>
                  <a:pt x="-16623" y="933080"/>
                  <a:pt x="1596825" y="807888"/>
                  <a:pt x="1838200" y="1858772"/>
                </a:cubicBezTo>
                <a:close/>
              </a:path>
            </a:pathLst>
          </a:custGeom>
          <a:gradFill>
            <a:gsLst>
              <a:gs pos="0">
                <a:srgbClr val="E84E1B">
                  <a:alpha val="70000"/>
                </a:srgbClr>
              </a:gs>
              <a:gs pos="100000">
                <a:schemeClr val="accent5"/>
              </a:gs>
            </a:gsLst>
            <a:lin ang="5400012" scaled="0"/>
          </a:gradFill>
          <a:ln>
            <a:noFill/>
          </a:ln>
          <a:effectLst>
            <a:outerShdw blurRad="214313" algn="bl" rotWithShape="0">
              <a:schemeClr val="dk1">
                <a:alpha val="30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" name="Imagen 10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22448" y="202836"/>
            <a:ext cx="1078133" cy="536072"/>
          </a:xfrm>
          <a:prstGeom prst="rect">
            <a:avLst/>
          </a:prstGeom>
        </p:spPr>
      </p:pic>
      <p:sp>
        <p:nvSpPr>
          <p:cNvPr id="2" name="Textplatzhalter 1">
            <a:extLst>
              <a:ext uri="{FF2B5EF4-FFF2-40B4-BE49-F238E27FC236}">
                <a16:creationId xmlns:a16="http://schemas.microsoft.com/office/drawing/2014/main" id="{CF19ECB5-51EB-5CAA-7F12-497F19B89E4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939795" y="1539753"/>
            <a:ext cx="9414013" cy="4171035"/>
          </a:xfrm>
        </p:spPr>
        <p:txBody>
          <a:bodyPr/>
          <a:lstStyle>
            <a:lvl1pPr>
              <a:lnSpc>
                <a:spcPct val="120000"/>
              </a:lnSpc>
              <a:spcBef>
                <a:spcPts val="800"/>
              </a:spcBef>
              <a:defRPr>
                <a:latin typeface="+mj-lt"/>
              </a:defRPr>
            </a:lvl1pPr>
            <a:lvl2pPr marL="1071007" indent="-427556">
              <a:spcBef>
                <a:spcPts val="533"/>
              </a:spcBef>
              <a:defRPr sz="2667">
                <a:latin typeface="+mn-lt"/>
              </a:defRPr>
            </a:lvl2pPr>
            <a:lvl3pPr marL="1314418" indent="-243411">
              <a:spcBef>
                <a:spcPts val="267"/>
              </a:spcBef>
              <a:buFont typeface="Arial" panose="020B0604020202020204" pitchFamily="34" charset="0"/>
              <a:buChar char="•"/>
              <a:defRPr sz="2133">
                <a:latin typeface="+mj-lt"/>
              </a:defRPr>
            </a:lvl3pPr>
          </a:lstStyle>
          <a:p>
            <a:r>
              <a:rPr lang="en-GB" noProof="0"/>
              <a:t>enter text</a:t>
            </a:r>
          </a:p>
          <a:p>
            <a:pPr lvl="1"/>
            <a:r>
              <a:rPr lang="en-GB" noProof="0"/>
              <a:t>enter text</a:t>
            </a:r>
          </a:p>
          <a:p>
            <a:pPr lvl="2"/>
            <a:r>
              <a:rPr lang="en-GB" noProof="0"/>
              <a:t>enter text</a:t>
            </a:r>
          </a:p>
        </p:txBody>
      </p:sp>
      <p:sp>
        <p:nvSpPr>
          <p:cNvPr id="3" name="Google Shape;59;p8">
            <a:extLst>
              <a:ext uri="{FF2B5EF4-FFF2-40B4-BE49-F238E27FC236}">
                <a16:creationId xmlns:a16="http://schemas.microsoft.com/office/drawing/2014/main" id="{35BBF65C-329E-1FD4-F3F9-D92C0B904E77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647069" y="6333135"/>
            <a:ext cx="674241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 b="0" i="0" baseline="0">
                <a:latin typeface="Calibri Light" panose="020F0302020204030204" pitchFamily="34" charset="0"/>
              </a:defRPr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5" name="Imagen 15">
            <a:extLst>
              <a:ext uri="{FF2B5EF4-FFF2-40B4-BE49-F238E27FC236}">
                <a16:creationId xmlns:a16="http://schemas.microsoft.com/office/drawing/2014/main" id="{EEDFD5BB-943C-CD28-56EF-98625E0DBD0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22676" y="6377710"/>
            <a:ext cx="1848393" cy="387785"/>
          </a:xfrm>
          <a:prstGeom prst="rect">
            <a:avLst/>
          </a:prstGeom>
        </p:spPr>
      </p:pic>
      <p:sp>
        <p:nvSpPr>
          <p:cNvPr id="6" name="Datumsplatzhalter 1">
            <a:extLst>
              <a:ext uri="{FF2B5EF4-FFF2-40B4-BE49-F238E27FC236}">
                <a16:creationId xmlns:a16="http://schemas.microsoft.com/office/drawing/2014/main" id="{A84CC5A5-1D8A-F697-C877-32F022E772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888851" y="6356351"/>
            <a:ext cx="1576251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AADB6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EE29D4E2-B982-86CF-1984-9D3139A541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177144" y="6356351"/>
            <a:ext cx="5617029" cy="366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3AADB6"/>
                </a:solidFill>
              </a:defRPr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0005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Inhaltsplatzhalter 2"/>
          <p:cNvSpPr>
            <a:spLocks noGrp="1"/>
          </p:cNvSpPr>
          <p:nvPr>
            <p:ph sz="quarter" idx="10" hasCustomPrompt="1"/>
          </p:nvPr>
        </p:nvSpPr>
        <p:spPr>
          <a:xfrm>
            <a:off x="446618" y="651339"/>
            <a:ext cx="9482407" cy="570844"/>
          </a:xfrm>
          <a:prstGeom prst="rect">
            <a:avLst/>
          </a:prstGeom>
        </p:spPr>
        <p:txBody>
          <a:bodyPr/>
          <a:lstStyle>
            <a:lvl1pPr marL="0" marR="0" indent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lang="de-DE" sz="3200" b="1" i="0" u="none" strike="noStrike" cap="none" dirty="0">
                <a:solidFill>
                  <a:schemeClr val="accent1"/>
                </a:solidFill>
                <a:latin typeface="+mj-lt"/>
                <a:ea typeface="Fira Sans SemiBold"/>
                <a:cs typeface="Fira Sans SemiBold"/>
                <a:sym typeface="Fira Sans SemiBold"/>
              </a:defRPr>
            </a:lvl1pPr>
          </a:lstStyle>
          <a:p>
            <a:pPr lvl="0"/>
            <a:r>
              <a:rPr lang="de-DE"/>
              <a:t>Slide Headline</a:t>
            </a:r>
          </a:p>
        </p:txBody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7E7B14C9-81F3-9925-6417-1237FDC213B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53893" y="6416511"/>
            <a:ext cx="1709763" cy="28732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121914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altLang="es-ES" sz="1067" b="1" i="0" u="none" strike="noStrike" cap="none" normalizeH="0" baseline="0">
                <a:ln>
                  <a:noFill/>
                </a:ln>
                <a:solidFill>
                  <a:srgbClr val="003399"/>
                </a:solidFill>
                <a:effectLst/>
                <a:latin typeface="Calibri "/>
                <a:cs typeface="Arial" panose="020B0604020202020204" pitchFamily="34" charset="0"/>
              </a:rPr>
              <a:t>EUROPEAN PARTNERSHIP</a:t>
            </a:r>
            <a:endParaRPr kumimoji="0" lang="es-ES" altLang="es-ES" sz="1067" b="0" i="0" u="none" strike="noStrike" cap="none" normalizeH="0" baseline="0">
              <a:ln>
                <a:noFill/>
              </a:ln>
              <a:solidFill>
                <a:srgbClr val="003399"/>
              </a:solidFill>
              <a:effectLst/>
              <a:latin typeface="Calibri "/>
            </a:endParaRPr>
          </a:p>
        </p:txBody>
      </p:sp>
      <p:sp>
        <p:nvSpPr>
          <p:cNvPr id="5" name="Google Shape;27;p4">
            <a:extLst>
              <a:ext uri="{FF2B5EF4-FFF2-40B4-BE49-F238E27FC236}">
                <a16:creationId xmlns:a16="http://schemas.microsoft.com/office/drawing/2014/main" id="{691CEA1E-07C5-20E4-81B3-C555BFEC8EA7}"/>
              </a:ext>
            </a:extLst>
          </p:cNvPr>
          <p:cNvSpPr/>
          <p:nvPr userDrawn="1"/>
        </p:nvSpPr>
        <p:spPr>
          <a:xfrm>
            <a:off x="9934065" y="0"/>
            <a:ext cx="2197731" cy="6858000"/>
          </a:xfrm>
          <a:custGeom>
            <a:avLst/>
            <a:gdLst>
              <a:gd name="connsiteX0" fmla="*/ 1272559 w 2585359"/>
              <a:gd name="connsiteY0" fmla="*/ 0 h 6858000"/>
              <a:gd name="connsiteX1" fmla="*/ 1744809 w 2585359"/>
              <a:gd name="connsiteY1" fmla="*/ 2438972 h 6858000"/>
              <a:gd name="connsiteX2" fmla="*/ 16021 w 2585359"/>
              <a:gd name="connsiteY2" fmla="*/ 6858000 h 6858000"/>
              <a:gd name="connsiteX3" fmla="*/ 2585358 w 2585359"/>
              <a:gd name="connsiteY3" fmla="*/ 6858000 h 6858000"/>
              <a:gd name="connsiteX4" fmla="*/ 2585358 w 2585359"/>
              <a:gd name="connsiteY4" fmla="*/ 0 h 6858000"/>
              <a:gd name="connsiteX5" fmla="*/ 1272559 w 2585359"/>
              <a:gd name="connsiteY5" fmla="*/ 0 h 6858000"/>
              <a:gd name="connsiteX0" fmla="*/ 1272152 w 2584951"/>
              <a:gd name="connsiteY0" fmla="*/ 0 h 6858000"/>
              <a:gd name="connsiteX1" fmla="*/ 1744402 w 2584951"/>
              <a:gd name="connsiteY1" fmla="*/ 2438972 h 6858000"/>
              <a:gd name="connsiteX2" fmla="*/ 15614 w 2584951"/>
              <a:gd name="connsiteY2" fmla="*/ 6858000 h 6858000"/>
              <a:gd name="connsiteX3" fmla="*/ 2584951 w 2584951"/>
              <a:gd name="connsiteY3" fmla="*/ 6858000 h 6858000"/>
              <a:gd name="connsiteX4" fmla="*/ 2584951 w 2584951"/>
              <a:gd name="connsiteY4" fmla="*/ 0 h 6858000"/>
              <a:gd name="connsiteX5" fmla="*/ 1272152 w 2584951"/>
              <a:gd name="connsiteY5" fmla="*/ 0 h 6858000"/>
              <a:gd name="connsiteX0" fmla="*/ 1270253 w 2583052"/>
              <a:gd name="connsiteY0" fmla="*/ 0 h 6858000"/>
              <a:gd name="connsiteX1" fmla="*/ 2038067 w 2583052"/>
              <a:gd name="connsiteY1" fmla="*/ 2623699 h 6858000"/>
              <a:gd name="connsiteX2" fmla="*/ 13715 w 2583052"/>
              <a:gd name="connsiteY2" fmla="*/ 6858000 h 6858000"/>
              <a:gd name="connsiteX3" fmla="*/ 2583052 w 2583052"/>
              <a:gd name="connsiteY3" fmla="*/ 6858000 h 6858000"/>
              <a:gd name="connsiteX4" fmla="*/ 2583052 w 2583052"/>
              <a:gd name="connsiteY4" fmla="*/ 0 h 6858000"/>
              <a:gd name="connsiteX5" fmla="*/ 1270253 w 2583052"/>
              <a:gd name="connsiteY5" fmla="*/ 0 h 6858000"/>
              <a:gd name="connsiteX0" fmla="*/ 884932 w 2197731"/>
              <a:gd name="connsiteY0" fmla="*/ 0 h 6858000"/>
              <a:gd name="connsiteX1" fmla="*/ 1652746 w 2197731"/>
              <a:gd name="connsiteY1" fmla="*/ 2623699 h 6858000"/>
              <a:gd name="connsiteX2" fmla="*/ 16320 w 2197731"/>
              <a:gd name="connsiteY2" fmla="*/ 6839528 h 6858000"/>
              <a:gd name="connsiteX3" fmla="*/ 2197731 w 2197731"/>
              <a:gd name="connsiteY3" fmla="*/ 6858000 h 6858000"/>
              <a:gd name="connsiteX4" fmla="*/ 2197731 w 2197731"/>
              <a:gd name="connsiteY4" fmla="*/ 0 h 6858000"/>
              <a:gd name="connsiteX5" fmla="*/ 884932 w 2197731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97731" h="6858000" extrusionOk="0">
                <a:moveTo>
                  <a:pt x="884932" y="0"/>
                </a:moveTo>
                <a:cubicBezTo>
                  <a:pt x="1197860" y="775024"/>
                  <a:pt x="1653762" y="1787892"/>
                  <a:pt x="1652746" y="2623699"/>
                </a:cubicBezTo>
                <a:cubicBezTo>
                  <a:pt x="1708165" y="5077455"/>
                  <a:pt x="-194512" y="5345985"/>
                  <a:pt x="16320" y="6839528"/>
                </a:cubicBezTo>
                <a:lnTo>
                  <a:pt x="2197731" y="6858000"/>
                </a:lnTo>
                <a:lnTo>
                  <a:pt x="2197731" y="0"/>
                </a:lnTo>
                <a:lnTo>
                  <a:pt x="884932" y="0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70000"/>
                  <a:lumOff val="30000"/>
                </a:schemeClr>
              </a:gs>
              <a:gs pos="72000">
                <a:schemeClr val="accent3"/>
              </a:gs>
              <a:gs pos="100000">
                <a:schemeClr val="accent1"/>
              </a:gs>
            </a:gsLst>
            <a:lin ang="5400012" scaled="0"/>
          </a:gradFill>
          <a:ln>
            <a:noFill/>
          </a:ln>
          <a:effectLst>
            <a:outerShdw blurRad="214313" algn="bl" rotWithShape="0">
              <a:schemeClr val="dk1">
                <a:alpha val="25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25;p4">
            <a:extLst>
              <a:ext uri="{FF2B5EF4-FFF2-40B4-BE49-F238E27FC236}">
                <a16:creationId xmlns:a16="http://schemas.microsoft.com/office/drawing/2014/main" id="{710EC5D0-3A20-1969-4E01-A5E4A6353051}"/>
              </a:ext>
            </a:extLst>
          </p:cNvPr>
          <p:cNvSpPr/>
          <p:nvPr userDrawn="1"/>
        </p:nvSpPr>
        <p:spPr>
          <a:xfrm>
            <a:off x="9822125" y="-120073"/>
            <a:ext cx="2421448" cy="7084292"/>
          </a:xfrm>
          <a:custGeom>
            <a:avLst/>
            <a:gdLst/>
            <a:ahLst/>
            <a:cxnLst/>
            <a:rect l="l" t="t" r="r" b="b"/>
            <a:pathLst>
              <a:path w="2369883" h="6858000" extrusionOk="0">
                <a:moveTo>
                  <a:pt x="0" y="0"/>
                </a:moveTo>
                <a:cubicBezTo>
                  <a:pt x="1144905" y="1173671"/>
                  <a:pt x="1850327" y="2777998"/>
                  <a:pt x="1850327" y="4547172"/>
                </a:cubicBezTo>
                <a:cubicBezTo>
                  <a:pt x="1851215" y="5336680"/>
                  <a:pt x="1708277" y="6119749"/>
                  <a:pt x="1428432" y="6858000"/>
                </a:cubicBezTo>
                <a:lnTo>
                  <a:pt x="2369883" y="6858000"/>
                </a:lnTo>
                <a:lnTo>
                  <a:pt x="2369883" y="0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0"/>
                  <a:lumMod val="80000"/>
                  <a:lumOff val="20000"/>
                </a:schemeClr>
              </a:gs>
              <a:gs pos="100000">
                <a:schemeClr val="accent4"/>
              </a:gs>
            </a:gsLst>
            <a:lin ang="5400012" scaled="0"/>
          </a:gradFill>
          <a:ln w="38100">
            <a:solidFill>
              <a:schemeClr val="bg1">
                <a:alpha val="50000"/>
              </a:schemeClr>
            </a:solidFill>
          </a:ln>
          <a:effectLst>
            <a:outerShdw blurRad="214313" algn="bl" rotWithShape="0">
              <a:schemeClr val="dk1">
                <a:alpha val="35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Google Shape;26;p4">
            <a:extLst>
              <a:ext uri="{FF2B5EF4-FFF2-40B4-BE49-F238E27FC236}">
                <a16:creationId xmlns:a16="http://schemas.microsoft.com/office/drawing/2014/main" id="{8882E2EA-137A-DC04-CC4A-D5C0D374ED5D}"/>
              </a:ext>
            </a:extLst>
          </p:cNvPr>
          <p:cNvSpPr/>
          <p:nvPr userDrawn="1"/>
        </p:nvSpPr>
        <p:spPr>
          <a:xfrm>
            <a:off x="10353808" y="2"/>
            <a:ext cx="1838200" cy="1858772"/>
          </a:xfrm>
          <a:custGeom>
            <a:avLst/>
            <a:gdLst>
              <a:gd name="connsiteX0" fmla="*/ 1838071 w 1838071"/>
              <a:gd name="connsiteY0" fmla="*/ 1858772 h 1858772"/>
              <a:gd name="connsiteX1" fmla="*/ 1838071 w 1838071"/>
              <a:gd name="connsiteY1" fmla="*/ 0 h 1858772"/>
              <a:gd name="connsiteX2" fmla="*/ 0 w 1838071"/>
              <a:gd name="connsiteY2" fmla="*/ 0 h 1858772"/>
              <a:gd name="connsiteX3" fmla="*/ 1838071 w 1838071"/>
              <a:gd name="connsiteY3" fmla="*/ 1858772 h 1858772"/>
              <a:gd name="connsiteX0" fmla="*/ 1838071 w 1838071"/>
              <a:gd name="connsiteY0" fmla="*/ 1858772 h 1858772"/>
              <a:gd name="connsiteX1" fmla="*/ 1838071 w 1838071"/>
              <a:gd name="connsiteY1" fmla="*/ 0 h 1858772"/>
              <a:gd name="connsiteX2" fmla="*/ 0 w 1838071"/>
              <a:gd name="connsiteY2" fmla="*/ 0 h 1858772"/>
              <a:gd name="connsiteX3" fmla="*/ 1838071 w 1838071"/>
              <a:gd name="connsiteY3" fmla="*/ 1858772 h 1858772"/>
              <a:gd name="connsiteX0" fmla="*/ 1838200 w 1838200"/>
              <a:gd name="connsiteY0" fmla="*/ 1858772 h 1858772"/>
              <a:gd name="connsiteX1" fmla="*/ 1838200 w 1838200"/>
              <a:gd name="connsiteY1" fmla="*/ 0 h 1858772"/>
              <a:gd name="connsiteX2" fmla="*/ 129 w 1838200"/>
              <a:gd name="connsiteY2" fmla="*/ 0 h 1858772"/>
              <a:gd name="connsiteX3" fmla="*/ 1838200 w 1838200"/>
              <a:gd name="connsiteY3" fmla="*/ 1858772 h 1858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38200" h="1858772" extrusionOk="0">
                <a:moveTo>
                  <a:pt x="1838200" y="1858772"/>
                </a:moveTo>
                <a:lnTo>
                  <a:pt x="1838200" y="0"/>
                </a:lnTo>
                <a:lnTo>
                  <a:pt x="129" y="0"/>
                </a:lnTo>
                <a:cubicBezTo>
                  <a:pt x="-16623" y="933080"/>
                  <a:pt x="1596825" y="807888"/>
                  <a:pt x="1838200" y="1858772"/>
                </a:cubicBezTo>
                <a:close/>
              </a:path>
            </a:pathLst>
          </a:custGeom>
          <a:gradFill>
            <a:gsLst>
              <a:gs pos="0">
                <a:srgbClr val="E84E1B">
                  <a:alpha val="70000"/>
                </a:srgbClr>
              </a:gs>
              <a:gs pos="100000">
                <a:schemeClr val="accent5"/>
              </a:gs>
            </a:gsLst>
            <a:lin ang="5400012" scaled="0"/>
          </a:gradFill>
          <a:ln>
            <a:noFill/>
          </a:ln>
          <a:effectLst>
            <a:outerShdw blurRad="214313" algn="bl" rotWithShape="0">
              <a:schemeClr val="dk1">
                <a:alpha val="30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504AD0F2-A448-FB5B-7201-863DDB003AB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22448" y="205543"/>
            <a:ext cx="1078133" cy="530660"/>
          </a:xfrm>
          <a:prstGeom prst="rect">
            <a:avLst/>
          </a:prstGeom>
        </p:spPr>
      </p:pic>
      <p:sp>
        <p:nvSpPr>
          <p:cNvPr id="9" name="Google Shape;59;p8">
            <a:extLst>
              <a:ext uri="{FF2B5EF4-FFF2-40B4-BE49-F238E27FC236}">
                <a16:creationId xmlns:a16="http://schemas.microsoft.com/office/drawing/2014/main" id="{D63A1F5F-2586-363E-C779-C0271D9D966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11307445" y="6333135"/>
            <a:ext cx="7316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 b="0" i="0" baseline="0">
                <a:latin typeface="Calibri Light" panose="020F0302020204030204" pitchFamily="34" charset="0"/>
              </a:defRPr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s-ES" smtClean="0"/>
              <a:pPr/>
              <a:t>‹#›</a:t>
            </a:fld>
            <a:endParaRPr lang="es-ES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18924798-B50F-5DF5-E22E-32A6D3870A68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471576" y="6318677"/>
            <a:ext cx="1835869" cy="385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370889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38800" y="1114667"/>
            <a:ext cx="9282800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38800" y="1989900"/>
            <a:ext cx="9282800" cy="3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ira Sans Light"/>
              <a:buChar char="●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1pPr>
            <a:lvl2pPr marL="914400" lvl="1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Fira Sans Light"/>
              <a:buChar char="○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2pPr>
            <a:lvl3pPr marL="1371600" lvl="2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Fira Sans Light"/>
              <a:buChar char="■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3pPr>
            <a:lvl4pPr marL="1828800" lvl="3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●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4pPr>
            <a:lvl5pPr marL="2286000" lvl="4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○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5pPr>
            <a:lvl6pPr marL="2743200" lvl="5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■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6pPr>
            <a:lvl7pPr marL="3200400" lvl="6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●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7pPr>
            <a:lvl8pPr marL="3657600" lvl="7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○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8pPr>
            <a:lvl9pPr marL="4114800" lvl="8" indent="-381000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2400"/>
              <a:buFont typeface="Fira Sans Light"/>
              <a:buChar char="■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1307445" y="6333135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>
            <a:lvl1pPr lvl="0" algn="r" rtl="0">
              <a:buNone/>
              <a:defRPr sz="1733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1pPr>
            <a:lvl2pPr lvl="1" algn="r" rtl="0">
              <a:buNone/>
              <a:defRPr sz="1733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2pPr>
            <a:lvl3pPr lvl="2" algn="r" rtl="0">
              <a:buNone/>
              <a:defRPr sz="1733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3pPr>
            <a:lvl4pPr lvl="3" algn="r" rtl="0">
              <a:buNone/>
              <a:defRPr sz="1733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4pPr>
            <a:lvl5pPr lvl="4" algn="r" rtl="0">
              <a:buNone/>
              <a:defRPr sz="1733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5pPr>
            <a:lvl6pPr lvl="5" algn="r" rtl="0">
              <a:buNone/>
              <a:defRPr sz="1733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6pPr>
            <a:lvl7pPr lvl="6" algn="r" rtl="0">
              <a:buNone/>
              <a:defRPr sz="1733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7pPr>
            <a:lvl8pPr lvl="7" algn="r" rtl="0">
              <a:buNone/>
              <a:defRPr sz="1733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8pPr>
            <a:lvl9pPr lvl="8" algn="r" rtl="0">
              <a:buNone/>
              <a:defRPr sz="1733">
                <a:solidFill>
                  <a:schemeClr val="l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9pPr>
          </a:lstStyle>
          <a:p>
            <a:fld id="{0051D834-CBA6-4E9F-B61C-96EED1442D22}" type="slidenum">
              <a:rPr lang="da-DK" smtClean="0"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7406204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02" r:id="rId1"/>
    <p:sldLayoutId id="2147483704" r:id="rId2"/>
    <p:sldLayoutId id="2147483701" r:id="rId3"/>
  </p:sldLayoutIdLst>
  <p:transition>
    <p:fade thruBlk="1"/>
  </p:transition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38800" y="1114667"/>
            <a:ext cx="9282800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38800" y="1989900"/>
            <a:ext cx="9282800" cy="3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ira Sans Light"/>
              <a:buChar char="●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1pPr>
            <a:lvl2pPr marL="914400" lvl="1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Fira Sans Light"/>
              <a:buChar char="○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2pPr>
            <a:lvl3pPr marL="1371600" lvl="2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Fira Sans Light"/>
              <a:buChar char="■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3pPr>
            <a:lvl4pPr marL="1828800" lvl="3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●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4pPr>
            <a:lvl5pPr marL="2286000" lvl="4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○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5pPr>
            <a:lvl6pPr marL="2743200" lvl="5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■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6pPr>
            <a:lvl7pPr marL="3200400" lvl="6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●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7pPr>
            <a:lvl8pPr marL="3657600" lvl="7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○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8pPr>
            <a:lvl9pPr marL="4114800" lvl="8" indent="-381000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2400"/>
              <a:buFont typeface="Fira Sans Light"/>
              <a:buChar char="■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22780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47" r:id="rId1"/>
    <p:sldLayoutId id="2147483707" r:id="rId2"/>
  </p:sldLayoutIdLst>
  <p:transition>
    <p:fade thruBlk="1"/>
  </p:transition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7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038801" y="1114668"/>
            <a:ext cx="9282801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1pPr>
            <a:lvl2pPr lvl="1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2pPr>
            <a:lvl3pPr lvl="2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3pPr>
            <a:lvl4pPr lvl="3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4pPr>
            <a:lvl5pPr lvl="4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5pPr>
            <a:lvl6pPr lvl="5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6pPr>
            <a:lvl7pPr lvl="6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7pPr>
            <a:lvl8pPr lvl="7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8pPr>
            <a:lvl9pPr lvl="8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038801" y="1989900"/>
            <a:ext cx="9282801" cy="386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>
            <a:lvl1pPr marL="457200" lvl="0" indent="-381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2400"/>
              <a:buFont typeface="Fira Sans Light"/>
              <a:buChar char="●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1pPr>
            <a:lvl2pPr marL="914400" lvl="1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5"/>
              </a:buClr>
              <a:buSzPts val="2400"/>
              <a:buFont typeface="Fira Sans Light"/>
              <a:buChar char="○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2pPr>
            <a:lvl3pPr marL="1371600" lvl="2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accent6"/>
              </a:buClr>
              <a:buSzPts val="2400"/>
              <a:buFont typeface="Fira Sans Light"/>
              <a:buChar char="■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3pPr>
            <a:lvl4pPr marL="1828800" lvl="3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●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4pPr>
            <a:lvl5pPr marL="2286000" lvl="4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○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5pPr>
            <a:lvl6pPr marL="2743200" lvl="5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■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6pPr>
            <a:lvl7pPr marL="3200400" lvl="6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●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7pPr>
            <a:lvl8pPr marL="3657600" lvl="7" indent="-381000" rtl="0">
              <a:lnSpc>
                <a:spcPct val="115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Fira Sans Light"/>
              <a:buChar char="○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8pPr>
            <a:lvl9pPr marL="4114800" lvl="8" indent="-381000" rtl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Clr>
                <a:schemeClr val="dk1"/>
              </a:buClr>
              <a:buSzPts val="2400"/>
              <a:buFont typeface="Fira Sans Light"/>
              <a:buChar char="■"/>
              <a:defRPr sz="2400">
                <a:solidFill>
                  <a:schemeClr val="dk1"/>
                </a:solidFill>
                <a:latin typeface="Fira Sans Light"/>
                <a:ea typeface="Fira Sans Light"/>
                <a:cs typeface="Fira Sans Light"/>
                <a:sym typeface="Fira Sans Light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03935017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48" r:id="rId1"/>
    <p:sldLayoutId id="2147483750" r:id="rId2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Calibri" panose="020F0502020204030204" pitchFamily="34" charset="0"/>
          <a:ea typeface="Calibri" panose="020F0502020204030204" pitchFamily="34" charset="0"/>
          <a:cs typeface="Calibri" panose="020F0502020204030204" pitchFamily="34" charset="0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38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hyperlink" Target="https://cetpartnership.eu/" TargetMode="External"/><Relationship Id="rId7" Type="http://schemas.openxmlformats.org/officeDocument/2006/relationships/image" Target="../media/image28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www.youtube.com/@cetpartnership" TargetMode="External"/><Relationship Id="rId5" Type="http://schemas.openxmlformats.org/officeDocument/2006/relationships/hyperlink" Target="https://www.linkedin.com/company/cetpartnership/" TargetMode="External"/><Relationship Id="rId4" Type="http://schemas.openxmlformats.org/officeDocument/2006/relationships/image" Target="../media/image27.png"/><Relationship Id="rId9" Type="http://schemas.openxmlformats.org/officeDocument/2006/relationships/hyperlink" Target="https://www.b2match.com/e/clean-energy-transition-partnership-2024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mailto:tri7@cetpartnership.eu" TargetMode="External"/><Relationship Id="rId3" Type="http://schemas.openxmlformats.org/officeDocument/2006/relationships/hyperlink" Target="https://cetpartnership.eu/index.php/funding-agencies-and-call-modules" TargetMode="External"/><Relationship Id="rId7" Type="http://schemas.openxmlformats.org/officeDocument/2006/relationships/hyperlink" Target="mailto:tri3@cetpartnership.eu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tri2@cetpartnership.eu" TargetMode="External"/><Relationship Id="rId5" Type="http://schemas.openxmlformats.org/officeDocument/2006/relationships/hyperlink" Target="mailto:tri1@cetpartnership.eu" TargetMode="External"/><Relationship Id="rId10" Type="http://schemas.openxmlformats.org/officeDocument/2006/relationships/hyperlink" Target="https://www.b2match.com/e/clean-energy-transition-partnership-2024/components/41936" TargetMode="External"/><Relationship Id="rId4" Type="http://schemas.openxmlformats.org/officeDocument/2006/relationships/hyperlink" Target="mailto:callmanagement@cetpartnership.eu" TargetMode="External"/><Relationship Id="rId9" Type="http://schemas.openxmlformats.org/officeDocument/2006/relationships/hyperlink" Target="mailto:matchmaking@cetpartnership.eu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7.svg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sv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ctrTitle"/>
          </p:nvPr>
        </p:nvSpPr>
        <p:spPr>
          <a:xfrm>
            <a:off x="782644" y="2777089"/>
            <a:ext cx="7436800" cy="1546400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>
              <a:spcAft>
                <a:spcPts val="2400"/>
              </a:spcAft>
            </a:pPr>
            <a:r>
              <a:rPr lang="it-IT" sz="4400"/>
              <a:t>Welcome to the CETPartnership </a:t>
            </a:r>
            <a:br>
              <a:rPr lang="it-IT" sz="4400"/>
            </a:br>
            <a:r>
              <a:rPr lang="it-IT"/>
              <a:t>Joint Call 2024 Q&amp;A</a:t>
            </a:r>
            <a:endParaRPr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F24EFB5-73F8-275B-A981-EE1C3F9AD88E}"/>
              </a:ext>
            </a:extLst>
          </p:cNvPr>
          <p:cNvSpPr txBox="1"/>
          <p:nvPr/>
        </p:nvSpPr>
        <p:spPr>
          <a:xfrm>
            <a:off x="782644" y="5203439"/>
            <a:ext cx="50339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err="1">
                <a:solidFill>
                  <a:schemeClr val="bg1"/>
                </a:solidFill>
                <a:latin typeface="+mj-lt"/>
              </a:rPr>
              <a:t>We</a:t>
            </a:r>
            <a:r>
              <a:rPr lang="de-DE" sz="3200" b="1">
                <a:solidFill>
                  <a:schemeClr val="bg1"/>
                </a:solidFill>
                <a:latin typeface="+mj-lt"/>
              </a:rPr>
              <a:t> will </a:t>
            </a:r>
            <a:r>
              <a:rPr lang="de-DE" sz="3200" b="1" err="1">
                <a:solidFill>
                  <a:schemeClr val="bg1"/>
                </a:solidFill>
                <a:latin typeface="+mj-lt"/>
              </a:rPr>
              <a:t>start</a:t>
            </a:r>
            <a:r>
              <a:rPr lang="de-DE" sz="3200" b="1">
                <a:solidFill>
                  <a:schemeClr val="bg1"/>
                </a:solidFill>
                <a:latin typeface="+mj-lt"/>
              </a:rPr>
              <a:t> at 14:00 CEST!</a:t>
            </a:r>
          </a:p>
        </p:txBody>
      </p:sp>
    </p:spTree>
    <p:extLst>
      <p:ext uri="{BB962C8B-B14F-4D97-AF65-F5344CB8AC3E}">
        <p14:creationId xmlns:p14="http://schemas.microsoft.com/office/powerpoint/2010/main" val="3728481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02C15DC2-9497-4DFC-8BBB-BAD30C988714}"/>
              </a:ext>
            </a:extLst>
          </p:cNvPr>
          <p:cNvSpPr/>
          <p:nvPr/>
        </p:nvSpPr>
        <p:spPr>
          <a:xfrm>
            <a:off x="1568940" y="1376343"/>
            <a:ext cx="9282800" cy="4583291"/>
          </a:xfrm>
          <a:prstGeom prst="roundRect">
            <a:avLst>
              <a:gd name="adj" fmla="val 5885"/>
            </a:avLst>
          </a:prstGeom>
          <a:solidFill>
            <a:srgbClr val="F0F0F0">
              <a:alpha val="88000"/>
            </a:srgbClr>
          </a:solidFill>
          <a:ln w="57150" cmpd="sng">
            <a:noFill/>
          </a:ln>
          <a:effectLst/>
        </p:spPr>
        <p:txBody>
          <a:bodyPr spcFirstLastPara="1" wrap="square" lIns="1758737" tIns="879120" rIns="1758737" bIns="879120" anchor="ctr" anchorCtr="0">
            <a:noAutofit/>
          </a:bodyPr>
          <a:lstStyle/>
          <a:p>
            <a:endParaRPr lang="es-ES" sz="9600">
              <a:solidFill>
                <a:schemeClr val="accent1">
                  <a:lumMod val="50000"/>
                </a:schemeClr>
              </a:solidFill>
              <a:latin typeface="+mj-lt"/>
              <a:cs typeface="Calibri"/>
            </a:endParaRPr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C270A5C9-B450-4459-9F75-C08B97C792E4}"/>
              </a:ext>
            </a:extLst>
          </p:cNvPr>
          <p:cNvSpPr txBox="1">
            <a:spLocks/>
          </p:cNvSpPr>
          <p:nvPr/>
        </p:nvSpPr>
        <p:spPr>
          <a:xfrm>
            <a:off x="2840944" y="774011"/>
            <a:ext cx="7629784" cy="4121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1pPr>
            <a:lvl2pPr marR="0" lvl="1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2pPr>
            <a:lvl3pPr marR="0" lvl="2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3pPr>
            <a:lvl4pPr marR="0" lvl="3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4pPr>
            <a:lvl5pPr marR="0" lvl="4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5pPr>
            <a:lvl6pPr marR="0" lvl="5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6pPr>
            <a:lvl7pPr marR="0" lvl="6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7pPr>
            <a:lvl8pPr marR="0" lvl="7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8pPr>
            <a:lvl9pPr marR="0" lvl="8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9pPr>
          </a:lstStyle>
          <a:p>
            <a:r>
              <a:rPr lang="en-GB" sz="3600">
                <a:latin typeface="+mj-lt"/>
                <a:cs typeface="Arial" panose="020B0604020202020204" pitchFamily="34" charset="0"/>
              </a:rPr>
              <a:t>General information about the call</a:t>
            </a:r>
            <a:br>
              <a:rPr lang="en-GB" sz="360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9303408-A617-4FD4-B542-A3B0C4E02D9E}"/>
              </a:ext>
            </a:extLst>
          </p:cNvPr>
          <p:cNvSpPr/>
          <p:nvPr/>
        </p:nvSpPr>
        <p:spPr>
          <a:xfrm>
            <a:off x="4609317" y="749276"/>
            <a:ext cx="8077209" cy="2307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169329">
              <a:lnSpc>
                <a:spcPct val="105000"/>
              </a:lnSpc>
              <a:spcAft>
                <a:spcPts val="600"/>
              </a:spcAft>
              <a:buClr>
                <a:schemeClr val="accent4"/>
              </a:buClr>
              <a:buSzPts val="1600"/>
            </a:pPr>
            <a:r>
              <a:rPr lang="es-ES" sz="2800">
                <a:solidFill>
                  <a:schemeClr val="dk1"/>
                </a:solidFill>
                <a:latin typeface="+mn-lt"/>
                <a:ea typeface="Fira Sans Light"/>
                <a:cs typeface="Calibri" panose="020F0502020204030204" pitchFamily="34" charset="0"/>
                <a:sym typeface="Fira Sans Light"/>
              </a:rPr>
              <a:t>Call Calendar</a:t>
            </a:r>
            <a:endParaRPr lang="es-ES" sz="2800" b="0" i="0" u="none" strike="noStrike" cap="none">
              <a:solidFill>
                <a:schemeClr val="dk1"/>
              </a:solidFill>
              <a:latin typeface="+mn-lt"/>
              <a:ea typeface="Fira Sans Light"/>
              <a:cs typeface="Calibri" panose="020F0502020204030204" pitchFamily="34" charset="0"/>
              <a:sym typeface="Fira Sans Light"/>
            </a:endParaRPr>
          </a:p>
          <a:p>
            <a:pPr marL="169329">
              <a:lnSpc>
                <a:spcPct val="105000"/>
              </a:lnSpc>
              <a:spcAft>
                <a:spcPts val="600"/>
              </a:spcAft>
              <a:buClr>
                <a:schemeClr val="accent4"/>
              </a:buClr>
              <a:buSzPts val="1600"/>
            </a:pPr>
            <a:r>
              <a:rPr lang="es-ES" sz="2800" b="0" i="0" u="none" strike="noStrike" cap="none">
                <a:solidFill>
                  <a:schemeClr val="dk1"/>
                </a:solidFill>
                <a:latin typeface="+mn-lt"/>
                <a:ea typeface="Fira Sans Light"/>
                <a:cs typeface="Calibri" panose="020F0502020204030204" pitchFamily="34" charset="0"/>
                <a:sym typeface="Fira Sans Light"/>
              </a:rPr>
              <a:t> </a:t>
            </a:r>
          </a:p>
          <a:p>
            <a:pPr marL="169329">
              <a:lnSpc>
                <a:spcPct val="105000"/>
              </a:lnSpc>
              <a:spcAft>
                <a:spcPts val="600"/>
              </a:spcAft>
              <a:buClr>
                <a:schemeClr val="accent4"/>
              </a:buClr>
              <a:buSzPts val="1600"/>
            </a:pPr>
            <a:endParaRPr lang="es-ES" sz="2800" b="1">
              <a:solidFill>
                <a:schemeClr val="accent6"/>
              </a:solidFill>
              <a:latin typeface="+mn-lt"/>
              <a:cs typeface="Arial" panose="020B0604020202020204" pitchFamily="34" charset="0"/>
              <a:sym typeface="Fira Sans Light"/>
            </a:endParaRPr>
          </a:p>
        </p:txBody>
      </p:sp>
      <p:graphicFrame>
        <p:nvGraphicFramePr>
          <p:cNvPr id="4" name="Tabla 217">
            <a:extLst>
              <a:ext uri="{FF2B5EF4-FFF2-40B4-BE49-F238E27FC236}">
                <a16:creationId xmlns:a16="http://schemas.microsoft.com/office/drawing/2014/main" id="{E464C63D-23A5-D2CA-D66E-4939D0DD2F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2606707"/>
              </p:ext>
            </p:extLst>
          </p:nvPr>
        </p:nvGraphicFramePr>
        <p:xfrm>
          <a:off x="2065200" y="1738083"/>
          <a:ext cx="8917409" cy="3859810"/>
        </p:xfrm>
        <a:graphic>
          <a:graphicData uri="http://schemas.openxmlformats.org/drawingml/2006/table">
            <a:tbl>
              <a:tblPr firstRow="1" bandRow="1"/>
              <a:tblGrid>
                <a:gridCol w="5398871">
                  <a:extLst>
                    <a:ext uri="{9D8B030D-6E8A-4147-A177-3AD203B41FA5}">
                      <a16:colId xmlns:a16="http://schemas.microsoft.com/office/drawing/2014/main" val="3724573963"/>
                    </a:ext>
                  </a:extLst>
                </a:gridCol>
                <a:gridCol w="3518538">
                  <a:extLst>
                    <a:ext uri="{9D8B030D-6E8A-4147-A177-3AD203B41FA5}">
                      <a16:colId xmlns:a16="http://schemas.microsoft.com/office/drawing/2014/main" val="429123312"/>
                    </a:ext>
                  </a:extLst>
                </a:gridCol>
              </a:tblGrid>
              <a:tr h="51667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5000"/>
                        </a:lnSpc>
                        <a:spcAft>
                          <a:spcPts val="600"/>
                        </a:spcAft>
                        <a:buFont typeface="Fira Sans Medium"/>
                        <a:buNone/>
                      </a:pPr>
                      <a:r>
                        <a:rPr lang="es-ES" sz="2000" b="1" err="1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Stage</a:t>
                      </a:r>
                      <a:r>
                        <a:rPr lang="es-ES" sz="2000" b="1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 1 </a:t>
                      </a:r>
                      <a:r>
                        <a:rPr lang="es-ES" sz="2000" b="1" i="0" u="none" strike="noStrike" cap="none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Opening</a:t>
                      </a:r>
                      <a:r>
                        <a:rPr lang="es-ES" sz="2000" b="1" i="0" u="none" strike="noStrike" cap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s-ES" sz="2000" b="1" i="0" u="none" strike="noStrike" cap="none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for</a:t>
                      </a:r>
                      <a:r>
                        <a:rPr lang="es-ES" sz="2000" b="1" i="0" u="none" strike="noStrike" cap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s-ES" sz="2000" b="1" i="0" u="none" strike="noStrike" cap="none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pre-proposal</a:t>
                      </a:r>
                      <a:r>
                        <a:rPr lang="es-ES" sz="2000" b="1" i="0" u="none" strike="noStrike" cap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s-ES" sz="2000" b="1" i="0" u="none" strike="noStrike" cap="none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submission</a:t>
                      </a:r>
                      <a:endParaRPr lang="es-ES" sz="2000" b="1" i="0" u="none" strike="noStrike" cap="non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b="1" u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19/09/2024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4166630"/>
                  </a:ext>
                </a:extLst>
              </a:tr>
              <a:tr h="51667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5000"/>
                        </a:lnSpc>
                        <a:spcAft>
                          <a:spcPts val="600"/>
                        </a:spcAft>
                        <a:buFont typeface="Fira Sans Medium"/>
                        <a:buNone/>
                      </a:pPr>
                      <a:r>
                        <a:rPr lang="es-ES" sz="2000" b="1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Stage 1 </a:t>
                      </a:r>
                      <a:r>
                        <a:rPr lang="es-ES" sz="2000" b="1" i="0" u="none" strike="noStrike" cap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Closing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b="1" u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21/11/2024, 14:00 CET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94100661"/>
                  </a:ext>
                </a:extLst>
              </a:tr>
              <a:tr h="51667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5000"/>
                        </a:lnSpc>
                        <a:spcAft>
                          <a:spcPts val="600"/>
                        </a:spcAft>
                        <a:buFont typeface="Fira Sans Medium"/>
                        <a:buNone/>
                      </a:pPr>
                      <a:r>
                        <a:rPr lang="es-ES" sz="2000" b="1" err="1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Stage</a:t>
                      </a:r>
                      <a:r>
                        <a:rPr lang="es-ES" sz="2000" b="1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 2 </a:t>
                      </a:r>
                      <a:r>
                        <a:rPr lang="es-ES" sz="2000" b="1" i="0" u="none" strike="noStrike" cap="none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Opening</a:t>
                      </a:r>
                      <a:r>
                        <a:rPr lang="es-ES" sz="2000" b="1" i="0" u="none" strike="noStrike" cap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s-ES" sz="2000" b="1" i="0" u="none" strike="noStrike" cap="none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for</a:t>
                      </a:r>
                      <a:r>
                        <a:rPr lang="es-ES" sz="2000" b="1" i="0" u="none" strike="noStrike" cap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 full-</a:t>
                      </a:r>
                      <a:r>
                        <a:rPr lang="es-ES" sz="2000" b="1" i="0" u="none" strike="noStrike" cap="none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proposal</a:t>
                      </a:r>
                      <a:r>
                        <a:rPr lang="es-ES" sz="2000" b="1" i="0" u="none" strike="noStrike" cap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 </a:t>
                      </a:r>
                      <a:r>
                        <a:rPr lang="es-ES" sz="2000" b="1" i="0" u="none" strike="noStrike" cap="none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submission</a:t>
                      </a:r>
                      <a:endParaRPr lang="es-ES" sz="2000" b="1" i="0" u="none" strike="noStrike" cap="non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b="1" u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29/01/2025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7179725"/>
                  </a:ext>
                </a:extLst>
              </a:tr>
              <a:tr h="51667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5000"/>
                        </a:lnSpc>
                        <a:spcAft>
                          <a:spcPts val="600"/>
                        </a:spcAft>
                        <a:buFont typeface="Fira Sans Medium"/>
                        <a:buNone/>
                      </a:pPr>
                      <a:r>
                        <a:rPr lang="es-ES" sz="2000" b="1" err="1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Stage</a:t>
                      </a:r>
                      <a:r>
                        <a:rPr lang="es-ES" sz="2000" b="1">
                          <a:solidFill>
                            <a:schemeClr val="accent6"/>
                          </a:solidFill>
                          <a:latin typeface="+mn-lt"/>
                          <a:cs typeface="Arial" panose="020B0604020202020204" pitchFamily="34" charset="0"/>
                        </a:rPr>
                        <a:t> 2 </a:t>
                      </a:r>
                      <a:r>
                        <a:rPr lang="es-ES" sz="2000" b="1" i="0" u="none" strike="noStrike" cap="none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  <a:sym typeface="Arial"/>
                        </a:rPr>
                        <a:t>Closing</a:t>
                      </a:r>
                      <a:endParaRPr lang="es-ES" sz="2000" b="1" i="0" u="none" strike="noStrike" cap="none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Arial" panose="020B0604020202020204" pitchFamily="34" charset="0"/>
                        <a:sym typeface="Arial"/>
                      </a:endParaRP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b="1" u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02/04/2025, 14:00 CET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79571947"/>
                  </a:ext>
                </a:extLst>
              </a:tr>
              <a:tr h="51667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u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Funding decision communicated 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b="1" u="none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July</a:t>
                      </a:r>
                      <a:r>
                        <a:rPr lang="es-ES" sz="2000" b="1" u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2025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0147761"/>
                  </a:ext>
                </a:extLst>
              </a:tr>
              <a:tr h="516671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u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Project start (tentative)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s-ES" sz="2000" b="1" u="none" err="1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September</a:t>
                      </a:r>
                      <a:r>
                        <a:rPr lang="es-ES" sz="2000" b="1" u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 2025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75996517"/>
                  </a:ext>
                </a:extLst>
              </a:tr>
              <a:tr h="759784">
                <a:tc>
                  <a:txBody>
                    <a:bodyPr/>
                    <a:lstStyle/>
                    <a:p>
                      <a:pPr algn="l" fontAlgn="t"/>
                      <a:r>
                        <a:rPr lang="en-US" sz="2000" b="1" u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Application to national/regional </a:t>
                      </a:r>
                    </a:p>
                    <a:p>
                      <a:pPr algn="l" fontAlgn="t"/>
                      <a:r>
                        <a:rPr lang="en-US" sz="2000" b="1" u="none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Funding Agencies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AU" sz="2000" b="1" u="none" noProof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cs typeface="Arial" panose="020B0604020202020204" pitchFamily="34" charset="0"/>
                        </a:rPr>
                        <a:t>Consult specific Funding Agency Annex. 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6001029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228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FFBFA993-B5C9-E776-9B99-D5A1951534B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13806"/>
          <a:stretch/>
        </p:blipFill>
        <p:spPr>
          <a:xfrm>
            <a:off x="199471" y="1353351"/>
            <a:ext cx="5951461" cy="3922742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id="{1BD0E0F9-3D35-B95F-3021-D31004865A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585" y="786629"/>
            <a:ext cx="8104916" cy="528400"/>
          </a:xfrm>
        </p:spPr>
        <p:txBody>
          <a:bodyPr/>
          <a:lstStyle/>
          <a:p>
            <a:r>
              <a:rPr lang="de-DE"/>
              <a:t>Find national </a:t>
            </a:r>
            <a:r>
              <a:rPr lang="de-DE" err="1"/>
              <a:t>contact</a:t>
            </a:r>
            <a:r>
              <a:rPr lang="de-DE"/>
              <a:t> </a:t>
            </a:r>
            <a:r>
              <a:rPr lang="de-DE" err="1"/>
              <a:t>points</a:t>
            </a:r>
            <a:r>
              <a:rPr lang="de-DE"/>
              <a:t> on </a:t>
            </a:r>
            <a:r>
              <a:rPr lang="de-DE" err="1"/>
              <a:t>the</a:t>
            </a:r>
            <a:r>
              <a:rPr lang="de-DE"/>
              <a:t> CETPartnership </a:t>
            </a:r>
            <a:r>
              <a:rPr lang="de-DE" err="1"/>
              <a:t>website</a:t>
            </a:r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EF9F9370-ED05-3B20-892F-0495715E2E53}"/>
              </a:ext>
            </a:extLst>
          </p:cNvPr>
          <p:cNvGrpSpPr/>
          <p:nvPr/>
        </p:nvGrpSpPr>
        <p:grpSpPr>
          <a:xfrm>
            <a:off x="1144812" y="1951348"/>
            <a:ext cx="4435855" cy="2828263"/>
            <a:chOff x="410515" y="2287595"/>
            <a:chExt cx="4392727" cy="2791157"/>
          </a:xfrm>
        </p:grpSpPr>
        <p:sp>
          <p:nvSpPr>
            <p:cNvPr id="8" name="Arrow: Right 7">
              <a:extLst>
                <a:ext uri="{FF2B5EF4-FFF2-40B4-BE49-F238E27FC236}">
                  <a16:creationId xmlns:a16="http://schemas.microsoft.com/office/drawing/2014/main" id="{E12D7966-C177-236A-A510-63E55C3FBBCD}"/>
                </a:ext>
              </a:extLst>
            </p:cNvPr>
            <p:cNvSpPr/>
            <p:nvPr/>
          </p:nvSpPr>
          <p:spPr>
            <a:xfrm rot="19399684">
              <a:off x="4373474" y="2287595"/>
              <a:ext cx="429768" cy="384812"/>
            </a:xfrm>
            <a:prstGeom prst="rightArrow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endParaRPr>
            </a:p>
          </p:txBody>
        </p:sp>
        <p:sp>
          <p:nvSpPr>
            <p:cNvPr id="4" name="Arrow: Right 3">
              <a:extLst>
                <a:ext uri="{FF2B5EF4-FFF2-40B4-BE49-F238E27FC236}">
                  <a16:creationId xmlns:a16="http://schemas.microsoft.com/office/drawing/2014/main" id="{75A8FDA0-6BE0-A8A7-786E-B7B6CAEAED54}"/>
                </a:ext>
              </a:extLst>
            </p:cNvPr>
            <p:cNvSpPr/>
            <p:nvPr/>
          </p:nvSpPr>
          <p:spPr>
            <a:xfrm rot="19399684">
              <a:off x="410515" y="4693940"/>
              <a:ext cx="429768" cy="384812"/>
            </a:xfrm>
            <a:prstGeom prst="rightArrow">
              <a:avLst/>
            </a:prstGeom>
            <a:ln>
              <a:solidFill>
                <a:srgbClr val="0070C0"/>
              </a:solidFill>
            </a:ln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endParaRPr kumimoji="0" lang="en-GB" sz="14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Arial"/>
              </a:endParaRPr>
            </a:p>
          </p:txBody>
        </p:sp>
      </p:grpSp>
      <p:pic>
        <p:nvPicPr>
          <p:cNvPr id="13" name="Grafik 12">
            <a:extLst>
              <a:ext uri="{FF2B5EF4-FFF2-40B4-BE49-F238E27FC236}">
                <a16:creationId xmlns:a16="http://schemas.microsoft.com/office/drawing/2014/main" id="{8D3DA16E-EAF9-AD9E-CC77-B8A8A87F8001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8358" t="44272" r="1570"/>
          <a:stretch/>
        </p:blipFill>
        <p:spPr>
          <a:xfrm>
            <a:off x="5354425" y="2578842"/>
            <a:ext cx="6212264" cy="347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785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 sz="quarter" idx="10"/>
          </p:nvPr>
        </p:nvSpPr>
        <p:spPr>
          <a:xfrm>
            <a:off x="949679" y="933736"/>
            <a:ext cx="9482407" cy="570844"/>
          </a:xfrm>
        </p:spPr>
        <p:txBody>
          <a:bodyPr/>
          <a:lstStyle/>
          <a:p>
            <a:r>
              <a:rPr lang="de-AT" sz="4400" err="1"/>
              <a:t>Stay</a:t>
            </a:r>
            <a:r>
              <a:rPr lang="de-AT" sz="4400"/>
              <a:t> </a:t>
            </a:r>
            <a:r>
              <a:rPr lang="de-AT" sz="4400" err="1"/>
              <a:t>tuned</a:t>
            </a:r>
            <a:r>
              <a:rPr lang="de-AT" sz="4400"/>
              <a:t> </a:t>
            </a:r>
            <a:r>
              <a:rPr lang="de-AT" sz="4400" err="1"/>
              <a:t>for</a:t>
            </a:r>
            <a:r>
              <a:rPr lang="de-AT" sz="4400"/>
              <a:t> </a:t>
            </a:r>
            <a:r>
              <a:rPr lang="de-AT" sz="4400" err="1"/>
              <a:t>call</a:t>
            </a:r>
            <a:r>
              <a:rPr lang="de-AT" sz="4400"/>
              <a:t> </a:t>
            </a:r>
            <a:r>
              <a:rPr lang="de-AT" sz="4400" err="1"/>
              <a:t>updates</a:t>
            </a:r>
            <a:r>
              <a:rPr lang="de-AT" sz="4400"/>
              <a:t> and </a:t>
            </a:r>
            <a:r>
              <a:rPr lang="de-AT" sz="4400" err="1"/>
              <a:t>other</a:t>
            </a:r>
            <a:r>
              <a:rPr lang="de-AT" sz="4400"/>
              <a:t> </a:t>
            </a:r>
            <a:r>
              <a:rPr lang="de-AT" sz="4400" err="1"/>
              <a:t>news</a:t>
            </a:r>
            <a:r>
              <a:rPr lang="de-AT" sz="4400"/>
              <a:t>!</a:t>
            </a:r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263B5E3D-808B-4500-8D9E-6ED269FD9CB3}"/>
              </a:ext>
            </a:extLst>
          </p:cNvPr>
          <p:cNvGrpSpPr/>
          <p:nvPr/>
        </p:nvGrpSpPr>
        <p:grpSpPr>
          <a:xfrm>
            <a:off x="2521456" y="2450698"/>
            <a:ext cx="6041787" cy="2684802"/>
            <a:chOff x="3140292" y="2302915"/>
            <a:chExt cx="5991753" cy="2684802"/>
          </a:xfrm>
        </p:grpSpPr>
        <p:grpSp>
          <p:nvGrpSpPr>
            <p:cNvPr id="3" name="Grupo 2">
              <a:extLst>
                <a:ext uri="{FF2B5EF4-FFF2-40B4-BE49-F238E27FC236}">
                  <a16:creationId xmlns:a16="http://schemas.microsoft.com/office/drawing/2014/main" id="{1D8EDA41-D0D4-4AB0-89A3-327A0C9A3823}"/>
                </a:ext>
              </a:extLst>
            </p:cNvPr>
            <p:cNvGrpSpPr/>
            <p:nvPr/>
          </p:nvGrpSpPr>
          <p:grpSpPr>
            <a:xfrm>
              <a:off x="3241456" y="2302915"/>
              <a:ext cx="2495004" cy="1216323"/>
              <a:chOff x="891099" y="1415057"/>
              <a:chExt cx="2495004" cy="1216323"/>
            </a:xfrm>
          </p:grpSpPr>
          <p:pic>
            <p:nvPicPr>
              <p:cNvPr id="6" name="Imagen 5">
                <a:extLst>
                  <a:ext uri="{FF2B5EF4-FFF2-40B4-BE49-F238E27FC236}">
                    <a16:creationId xmlns:a16="http://schemas.microsoft.com/office/drawing/2014/main" id="{488E94E9-4668-960C-EEA2-7AD0EB1C711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891099" y="1415057"/>
                <a:ext cx="1653216" cy="878487"/>
              </a:xfrm>
              <a:prstGeom prst="rect">
                <a:avLst/>
              </a:prstGeom>
            </p:spPr>
          </p:pic>
          <p:sp>
            <p:nvSpPr>
              <p:cNvPr id="7" name="Rectángulo 6">
                <a:extLst>
                  <a:ext uri="{FF2B5EF4-FFF2-40B4-BE49-F238E27FC236}">
                    <a16:creationId xmlns:a16="http://schemas.microsoft.com/office/drawing/2014/main" id="{BBFE4944-DBB2-670F-2863-CF2A37F1E647}"/>
                  </a:ext>
                </a:extLst>
              </p:cNvPr>
              <p:cNvSpPr/>
              <p:nvPr/>
            </p:nvSpPr>
            <p:spPr>
              <a:xfrm>
                <a:off x="891099" y="2354381"/>
                <a:ext cx="2495004" cy="2769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defTabSz="1219170"/>
                <a:r>
                  <a:rPr lang="es-ES" sz="1200">
                    <a:latin typeface="Calibri"/>
                    <a:hlinkClick r:id="rId3"/>
                  </a:rPr>
                  <a:t>https://cetpartnership.eu</a:t>
                </a:r>
                <a:r>
                  <a:rPr lang="es-ES" sz="1200">
                    <a:latin typeface="Calibri"/>
                  </a:rPr>
                  <a:t> </a:t>
                </a:r>
              </a:p>
            </p:txBody>
          </p:sp>
        </p:grpSp>
        <p:sp>
          <p:nvSpPr>
            <p:cNvPr id="21" name="Rectángulo 20">
              <a:extLst>
                <a:ext uri="{FF2B5EF4-FFF2-40B4-BE49-F238E27FC236}">
                  <a16:creationId xmlns:a16="http://schemas.microsoft.com/office/drawing/2014/main" id="{29CDA882-E536-7166-A477-AE1C0B176A08}"/>
                </a:ext>
              </a:extLst>
            </p:cNvPr>
            <p:cNvSpPr/>
            <p:nvPr/>
          </p:nvSpPr>
          <p:spPr>
            <a:xfrm>
              <a:off x="3140292" y="4710718"/>
              <a:ext cx="5660159" cy="27699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defTabSz="1219170"/>
              <a:endParaRPr lang="es-ES" sz="1200">
                <a:latin typeface="Calibri"/>
              </a:endParaRPr>
            </a:p>
          </p:txBody>
        </p:sp>
        <p:grpSp>
          <p:nvGrpSpPr>
            <p:cNvPr id="4" name="Grupo 3">
              <a:extLst>
                <a:ext uri="{FF2B5EF4-FFF2-40B4-BE49-F238E27FC236}">
                  <a16:creationId xmlns:a16="http://schemas.microsoft.com/office/drawing/2014/main" id="{FB60006F-F7D5-4041-A2D4-092C4E804021}"/>
                </a:ext>
              </a:extLst>
            </p:cNvPr>
            <p:cNvGrpSpPr/>
            <p:nvPr/>
          </p:nvGrpSpPr>
          <p:grpSpPr>
            <a:xfrm>
              <a:off x="5599477" y="2548277"/>
              <a:ext cx="3532568" cy="965599"/>
              <a:chOff x="1644275" y="2854555"/>
              <a:chExt cx="3532568" cy="965599"/>
            </a:xfrm>
          </p:grpSpPr>
          <p:pic>
            <p:nvPicPr>
              <p:cNvPr id="23" name="Imagen 22">
                <a:extLst>
                  <a:ext uri="{FF2B5EF4-FFF2-40B4-BE49-F238E27FC236}">
                    <a16:creationId xmlns:a16="http://schemas.microsoft.com/office/drawing/2014/main" id="{B93806D9-5FDF-35C4-1D59-247E47D851D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1644275" y="2854555"/>
                <a:ext cx="1800225" cy="581026"/>
              </a:xfrm>
              <a:prstGeom prst="rect">
                <a:avLst/>
              </a:prstGeom>
            </p:spPr>
          </p:pic>
          <p:sp>
            <p:nvSpPr>
              <p:cNvPr id="24" name="Rectángulo 23">
                <a:extLst>
                  <a:ext uri="{FF2B5EF4-FFF2-40B4-BE49-F238E27FC236}">
                    <a16:creationId xmlns:a16="http://schemas.microsoft.com/office/drawing/2014/main" id="{5FE8E30B-0502-162B-1DD5-EDA84BA8CD82}"/>
                  </a:ext>
                </a:extLst>
              </p:cNvPr>
              <p:cNvSpPr/>
              <p:nvPr/>
            </p:nvSpPr>
            <p:spPr>
              <a:xfrm>
                <a:off x="1664343" y="3543155"/>
                <a:ext cx="3512500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/>
                <a:r>
                  <a:rPr lang="es-ES" sz="1200">
                    <a:latin typeface="Calibri"/>
                    <a:hlinkClick r:id="rId5"/>
                  </a:rPr>
                  <a:t>https://www.linkedin.com/company/cetpartnership/</a:t>
                </a:r>
                <a:endParaRPr lang="es-ES" sz="1200">
                  <a:latin typeface="Calibri"/>
                </a:endParaRPr>
              </a:p>
            </p:txBody>
          </p:sp>
        </p:grpSp>
        <p:grpSp>
          <p:nvGrpSpPr>
            <p:cNvPr id="8" name="Grupo 7">
              <a:extLst>
                <a:ext uri="{FF2B5EF4-FFF2-40B4-BE49-F238E27FC236}">
                  <a16:creationId xmlns:a16="http://schemas.microsoft.com/office/drawing/2014/main" id="{38F7BED8-304B-410A-9BB1-CCD7B236DB04}"/>
                </a:ext>
              </a:extLst>
            </p:cNvPr>
            <p:cNvGrpSpPr/>
            <p:nvPr/>
          </p:nvGrpSpPr>
          <p:grpSpPr>
            <a:xfrm>
              <a:off x="5736149" y="4175449"/>
              <a:ext cx="2983509" cy="812268"/>
              <a:chOff x="5107115" y="5503943"/>
              <a:chExt cx="2983509" cy="812268"/>
            </a:xfrm>
          </p:grpSpPr>
          <p:sp>
            <p:nvSpPr>
              <p:cNvPr id="25" name="Rectángulo 24">
                <a:extLst>
                  <a:ext uri="{FF2B5EF4-FFF2-40B4-BE49-F238E27FC236}">
                    <a16:creationId xmlns:a16="http://schemas.microsoft.com/office/drawing/2014/main" id="{3DD2E524-2218-4732-AAC0-BD9B1EBB59CA}"/>
                  </a:ext>
                </a:extLst>
              </p:cNvPr>
              <p:cNvSpPr/>
              <p:nvPr/>
            </p:nvSpPr>
            <p:spPr>
              <a:xfrm>
                <a:off x="5107115" y="6039212"/>
                <a:ext cx="2983509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1219170"/>
                <a:r>
                  <a:rPr lang="es-ES" sz="1200">
                    <a:latin typeface="Calibri"/>
                    <a:hlinkClick r:id="rId6"/>
                  </a:rPr>
                  <a:t>https://www.youtube.com/@cetpartnership</a:t>
                </a:r>
                <a:endParaRPr lang="es-ES" sz="1200">
                  <a:latin typeface="Calibri"/>
                </a:endParaRPr>
              </a:p>
            </p:txBody>
          </p:sp>
          <p:pic>
            <p:nvPicPr>
              <p:cNvPr id="26" name="Imagen 25">
                <a:extLst>
                  <a:ext uri="{FF2B5EF4-FFF2-40B4-BE49-F238E27FC236}">
                    <a16:creationId xmlns:a16="http://schemas.microsoft.com/office/drawing/2014/main" id="{2FBBA78A-A157-FA09-DCAD-AB50F575219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5159909" y="5503943"/>
                <a:ext cx="1610759" cy="422496"/>
              </a:xfrm>
              <a:prstGeom prst="rect">
                <a:avLst/>
              </a:prstGeom>
            </p:spPr>
          </p:pic>
        </p:grpSp>
      </p:grpSp>
      <p:pic>
        <p:nvPicPr>
          <p:cNvPr id="5" name="Imagen 2" descr="Código QR&#10;&#10;Descripción generada automáticamente">
            <a:extLst>
              <a:ext uri="{FF2B5EF4-FFF2-40B4-BE49-F238E27FC236}">
                <a16:creationId xmlns:a16="http://schemas.microsoft.com/office/drawing/2014/main" id="{A06D493B-C01E-CCE5-36B1-B91DB8FB3B8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115779" y="3904784"/>
            <a:ext cx="949047" cy="949047"/>
          </a:xfrm>
          <a:prstGeom prst="rect">
            <a:avLst/>
          </a:prstGeom>
        </p:spPr>
      </p:pic>
      <p:sp>
        <p:nvSpPr>
          <p:cNvPr id="11" name="Textfeld 10">
            <a:extLst>
              <a:ext uri="{FF2B5EF4-FFF2-40B4-BE49-F238E27FC236}">
                <a16:creationId xmlns:a16="http://schemas.microsoft.com/office/drawing/2014/main" id="{DABDA173-3F7A-2A65-FFBC-B0ADEC0A0DA9}"/>
              </a:ext>
            </a:extLst>
          </p:cNvPr>
          <p:cNvSpPr txBox="1"/>
          <p:nvPr/>
        </p:nvSpPr>
        <p:spPr>
          <a:xfrm>
            <a:off x="2521458" y="4829984"/>
            <a:ext cx="24007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200">
                <a:latin typeface="+mj-lt"/>
                <a:hlinkClick r:id="rId9"/>
              </a:rPr>
              <a:t>Home | Clean Energy Transition Partnership (b2match.com)</a:t>
            </a:r>
            <a:endParaRPr lang="de-DE" sz="12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0239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7"/>
          <p:cNvSpPr txBox="1">
            <a:spLocks noGrp="1"/>
          </p:cNvSpPr>
          <p:nvPr>
            <p:ph type="sldNum" idx="12"/>
          </p:nvPr>
        </p:nvSpPr>
        <p:spPr>
          <a:xfrm>
            <a:off x="11307445" y="6333135"/>
            <a:ext cx="7316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/>
          <a:p>
            <a:pPr algn="r" defTabSz="1219170"/>
            <a:fld id="{00000000-1234-1234-1234-123412341234}" type="slidenum">
              <a:rPr lang="en" sz="1867"/>
              <a:pPr algn="r" defTabSz="1219170"/>
              <a:t>13</a:t>
            </a:fld>
            <a:endParaRPr sz="1867"/>
          </a:p>
        </p:txBody>
      </p:sp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419F12C1-617B-D666-5FB5-19555106DA25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 defTabSz="1219170"/>
            <a:r>
              <a:rPr lang="en-GB"/>
              <a:t>4 June 2024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9B6C186-4529-54A0-0CD3-E395E2FF59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defTabSz="1219170"/>
            <a:r>
              <a:rPr lang="en-GB"/>
              <a:t>Joint Call 2024 Pre-announcement Event</a:t>
            </a:r>
          </a:p>
        </p:txBody>
      </p:sp>
      <p:cxnSp>
        <p:nvCxnSpPr>
          <p:cNvPr id="8" name="Verbinder: gekrümmt 7">
            <a:extLst>
              <a:ext uri="{FF2B5EF4-FFF2-40B4-BE49-F238E27FC236}">
                <a16:creationId xmlns:a16="http://schemas.microsoft.com/office/drawing/2014/main" id="{3DA29F30-7B3A-81ED-E9D4-A7C2F4A80D2D}"/>
              </a:ext>
            </a:extLst>
          </p:cNvPr>
          <p:cNvCxnSpPr>
            <a:cxnSpLocks/>
          </p:cNvCxnSpPr>
          <p:nvPr/>
        </p:nvCxnSpPr>
        <p:spPr>
          <a:xfrm rot="5400000">
            <a:off x="1005977" y="3122783"/>
            <a:ext cx="1069633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9" name="Tabelle 8">
            <a:extLst>
              <a:ext uri="{FF2B5EF4-FFF2-40B4-BE49-F238E27FC236}">
                <a16:creationId xmlns:a16="http://schemas.microsoft.com/office/drawing/2014/main" id="{3C7838B5-FD2A-5BD1-884B-119FEC9EBCB7}"/>
              </a:ext>
            </a:extLst>
          </p:cNvPr>
          <p:cNvGraphicFramePr>
            <a:graphicFrameLocks noGrp="1"/>
          </p:cNvGraphicFramePr>
          <p:nvPr/>
        </p:nvGraphicFramePr>
        <p:xfrm>
          <a:off x="574517" y="1914207"/>
          <a:ext cx="2001788" cy="1341120"/>
        </p:xfrm>
        <a:graphic>
          <a:graphicData uri="http://schemas.openxmlformats.org/drawingml/2006/table">
            <a:tbl>
              <a:tblPr firstRow="1" bandRow="1"/>
              <a:tblGrid>
                <a:gridCol w="2001788">
                  <a:extLst>
                    <a:ext uri="{9D8B030D-6E8A-4147-A177-3AD203B41FA5}">
                      <a16:colId xmlns:a16="http://schemas.microsoft.com/office/drawing/2014/main" val="2391288821"/>
                    </a:ext>
                  </a:extLst>
                </a:gridCol>
              </a:tblGrid>
              <a:tr h="1072974">
                <a:tc>
                  <a:txBody>
                    <a:bodyPr/>
                    <a:lstStyle/>
                    <a:p>
                      <a:pPr algn="ctr"/>
                      <a:r>
                        <a:rPr lang="de-DE" sz="2000" b="1">
                          <a:solidFill>
                            <a:schemeClr val="bg1"/>
                          </a:solidFill>
                          <a:latin typeface="+mj-lt"/>
                        </a:rPr>
                        <a:t>Call application, submission, evaluation, calendar, etc.  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963839"/>
                  </a:ext>
                </a:extLst>
              </a:tr>
            </a:tbl>
          </a:graphicData>
        </a:graphic>
      </p:graphicFrame>
      <p:graphicFrame>
        <p:nvGraphicFramePr>
          <p:cNvPr id="10" name="Tabelle 9">
            <a:extLst>
              <a:ext uri="{FF2B5EF4-FFF2-40B4-BE49-F238E27FC236}">
                <a16:creationId xmlns:a16="http://schemas.microsoft.com/office/drawing/2014/main" id="{08873C65-235A-3EA8-EF7B-157D46D188CA}"/>
              </a:ext>
            </a:extLst>
          </p:cNvPr>
          <p:cNvGraphicFramePr>
            <a:graphicFrameLocks noGrp="1"/>
          </p:cNvGraphicFramePr>
          <p:nvPr/>
        </p:nvGraphicFramePr>
        <p:xfrm>
          <a:off x="3129394" y="1894588"/>
          <a:ext cx="2079815" cy="1072974"/>
        </p:xfrm>
        <a:graphic>
          <a:graphicData uri="http://schemas.openxmlformats.org/drawingml/2006/table">
            <a:tbl>
              <a:tblPr firstRow="1" bandRow="1"/>
              <a:tblGrid>
                <a:gridCol w="2079815">
                  <a:extLst>
                    <a:ext uri="{9D8B030D-6E8A-4147-A177-3AD203B41FA5}">
                      <a16:colId xmlns:a16="http://schemas.microsoft.com/office/drawing/2014/main" val="2391288821"/>
                    </a:ext>
                  </a:extLst>
                </a:gridCol>
              </a:tblGrid>
              <a:tr h="1072974">
                <a:tc>
                  <a:txBody>
                    <a:bodyPr/>
                    <a:lstStyle/>
                    <a:p>
                      <a:pPr algn="ctr"/>
                      <a:r>
                        <a:rPr lang="de-DE" sz="2000" b="1">
                          <a:solidFill>
                            <a:schemeClr val="bg1"/>
                          </a:solidFill>
                          <a:latin typeface="+mj-lt"/>
                        </a:rPr>
                        <a:t>Call modules</a:t>
                      </a:r>
                      <a:r>
                        <a:rPr lang="de-DE" sz="2000" b="1" baseline="0">
                          <a:solidFill>
                            <a:schemeClr val="bg1"/>
                          </a:solidFill>
                          <a:latin typeface="+mj-lt"/>
                        </a:rPr>
                        <a:t> and</a:t>
                      </a:r>
                      <a:br>
                        <a:rPr lang="de-DE" sz="2000" b="1">
                          <a:solidFill>
                            <a:schemeClr val="bg1"/>
                          </a:solidFill>
                          <a:latin typeface="+mj-lt"/>
                        </a:rPr>
                      </a:br>
                      <a:r>
                        <a:rPr lang="de-DE" sz="2000" b="1">
                          <a:solidFill>
                            <a:schemeClr val="bg1"/>
                          </a:solidFill>
                          <a:latin typeface="+mj-lt"/>
                        </a:rPr>
                        <a:t>thematic topics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963839"/>
                  </a:ext>
                </a:extLst>
              </a:tr>
            </a:tbl>
          </a:graphicData>
        </a:graphic>
      </p:graphicFrame>
      <p:graphicFrame>
        <p:nvGraphicFramePr>
          <p:cNvPr id="11" name="Tabelle 10">
            <a:extLst>
              <a:ext uri="{FF2B5EF4-FFF2-40B4-BE49-F238E27FC236}">
                <a16:creationId xmlns:a16="http://schemas.microsoft.com/office/drawing/2014/main" id="{752C1C91-3B34-FB86-B6C8-77D6E7556A40}"/>
              </a:ext>
            </a:extLst>
          </p:cNvPr>
          <p:cNvGraphicFramePr>
            <a:graphicFrameLocks noGrp="1"/>
          </p:cNvGraphicFramePr>
          <p:nvPr/>
        </p:nvGraphicFramePr>
        <p:xfrm>
          <a:off x="5640509" y="1874968"/>
          <a:ext cx="2220760" cy="1950720"/>
        </p:xfrm>
        <a:graphic>
          <a:graphicData uri="http://schemas.openxmlformats.org/drawingml/2006/table">
            <a:tbl>
              <a:tblPr firstRow="1" bandRow="1"/>
              <a:tblGrid>
                <a:gridCol w="2220760">
                  <a:extLst>
                    <a:ext uri="{9D8B030D-6E8A-4147-A177-3AD203B41FA5}">
                      <a16:colId xmlns:a16="http://schemas.microsoft.com/office/drawing/2014/main" val="2391288821"/>
                    </a:ext>
                  </a:extLst>
                </a:gridCol>
              </a:tblGrid>
              <a:tr h="1255208">
                <a:tc>
                  <a:txBody>
                    <a:bodyPr/>
                    <a:lstStyle/>
                    <a:p>
                      <a:pPr algn="ctr"/>
                      <a:r>
                        <a:rPr lang="de-DE" sz="2000" b="1">
                          <a:solidFill>
                            <a:schemeClr val="bg1"/>
                          </a:solidFill>
                          <a:latin typeface="+mj-lt"/>
                        </a:rPr>
                        <a:t>National requirements and national eligibility, project start &amp; contractual</a:t>
                      </a:r>
                      <a:r>
                        <a:rPr lang="de-DE" sz="2000" b="1" baseline="0">
                          <a:solidFill>
                            <a:schemeClr val="bg1"/>
                          </a:solidFill>
                          <a:latin typeface="+mj-lt"/>
                        </a:rPr>
                        <a:t> matters</a:t>
                      </a:r>
                      <a:r>
                        <a:rPr lang="de-DE" sz="2000" b="1">
                          <a:solidFill>
                            <a:schemeClr val="bg1"/>
                          </a:solidFill>
                          <a:latin typeface="+mj-lt"/>
                        </a:rPr>
                        <a:t> 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963839"/>
                  </a:ext>
                </a:extLst>
              </a:tr>
            </a:tbl>
          </a:graphicData>
        </a:graphic>
      </p:graphicFrame>
      <p:cxnSp>
        <p:nvCxnSpPr>
          <p:cNvPr id="12" name="Verbinder: gekrümmt 11">
            <a:extLst>
              <a:ext uri="{FF2B5EF4-FFF2-40B4-BE49-F238E27FC236}">
                <a16:creationId xmlns:a16="http://schemas.microsoft.com/office/drawing/2014/main" id="{77A25D68-BB83-B193-2842-B574DA77E049}"/>
              </a:ext>
            </a:extLst>
          </p:cNvPr>
          <p:cNvCxnSpPr>
            <a:cxnSpLocks/>
            <a:stCxn id="10" idx="2"/>
          </p:cNvCxnSpPr>
          <p:nvPr/>
        </p:nvCxnSpPr>
        <p:spPr>
          <a:xfrm rot="16200000" flipH="1">
            <a:off x="3903873" y="3232989"/>
            <a:ext cx="530856" cy="1"/>
          </a:xfrm>
          <a:prstGeom prst="curvedConnector3">
            <a:avLst>
              <a:gd name="adj1" fmla="val 50000"/>
            </a:avLst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Verbinder: gekrümmt 12">
            <a:extLst>
              <a:ext uri="{FF2B5EF4-FFF2-40B4-BE49-F238E27FC236}">
                <a16:creationId xmlns:a16="http://schemas.microsoft.com/office/drawing/2014/main" id="{371C3A45-94AA-9595-0E8E-9DE2EB8EF407}"/>
              </a:ext>
            </a:extLst>
          </p:cNvPr>
          <p:cNvCxnSpPr>
            <a:cxnSpLocks/>
          </p:cNvCxnSpPr>
          <p:nvPr/>
        </p:nvCxnSpPr>
        <p:spPr>
          <a:xfrm rot="5400000">
            <a:off x="6080572" y="3631710"/>
            <a:ext cx="1289054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Verbinder: gekrümmt 13">
            <a:extLst>
              <a:ext uri="{FF2B5EF4-FFF2-40B4-BE49-F238E27FC236}">
                <a16:creationId xmlns:a16="http://schemas.microsoft.com/office/drawing/2014/main" id="{A0004B3C-9291-6AFE-BB8C-6CFB17B69E37}"/>
              </a:ext>
            </a:extLst>
          </p:cNvPr>
          <p:cNvCxnSpPr>
            <a:cxnSpLocks/>
          </p:cNvCxnSpPr>
          <p:nvPr/>
        </p:nvCxnSpPr>
        <p:spPr>
          <a:xfrm rot="5400000">
            <a:off x="9325260" y="2897738"/>
            <a:ext cx="670502" cy="12700"/>
          </a:xfrm>
          <a:prstGeom prst="curvedConnector3">
            <a:avLst>
              <a:gd name="adj1" fmla="val 50000"/>
            </a:avLst>
          </a:prstGeom>
          <a:ln w="57150">
            <a:solidFill>
              <a:schemeClr val="accent5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5" name="Google Shape;1010;p48">
            <a:extLst>
              <a:ext uri="{FF2B5EF4-FFF2-40B4-BE49-F238E27FC236}">
                <a16:creationId xmlns:a16="http://schemas.microsoft.com/office/drawing/2014/main" id="{AD347B50-9687-3A56-62C1-609F40E770BC}"/>
              </a:ext>
            </a:extLst>
          </p:cNvPr>
          <p:cNvGrpSpPr/>
          <p:nvPr/>
        </p:nvGrpSpPr>
        <p:grpSpPr>
          <a:xfrm>
            <a:off x="574517" y="641000"/>
            <a:ext cx="614273" cy="688989"/>
            <a:chOff x="9901824" y="937343"/>
            <a:chExt cx="744273" cy="793950"/>
          </a:xfrm>
        </p:grpSpPr>
        <p:grpSp>
          <p:nvGrpSpPr>
            <p:cNvPr id="16" name="Google Shape;1011;p48">
              <a:extLst>
                <a:ext uri="{FF2B5EF4-FFF2-40B4-BE49-F238E27FC236}">
                  <a16:creationId xmlns:a16="http://schemas.microsoft.com/office/drawing/2014/main" id="{A5EA53C4-713C-F8E0-8E82-AACC2894E394}"/>
                </a:ext>
              </a:extLst>
            </p:cNvPr>
            <p:cNvGrpSpPr/>
            <p:nvPr/>
          </p:nvGrpSpPr>
          <p:grpSpPr>
            <a:xfrm>
              <a:off x="9901824" y="937343"/>
              <a:ext cx="744273" cy="793950"/>
              <a:chOff x="9901824" y="937343"/>
              <a:chExt cx="744273" cy="793950"/>
            </a:xfrm>
          </p:grpSpPr>
          <p:sp>
            <p:nvSpPr>
              <p:cNvPr id="23" name="Google Shape;1012;p48">
                <a:extLst>
                  <a:ext uri="{FF2B5EF4-FFF2-40B4-BE49-F238E27FC236}">
                    <a16:creationId xmlns:a16="http://schemas.microsoft.com/office/drawing/2014/main" id="{E0CF9F98-3F8E-7479-B27A-1E55593BAEE0}"/>
                  </a:ext>
                </a:extLst>
              </p:cNvPr>
              <p:cNvSpPr/>
              <p:nvPr/>
            </p:nvSpPr>
            <p:spPr>
              <a:xfrm>
                <a:off x="10463799" y="1043794"/>
                <a:ext cx="76068" cy="75403"/>
              </a:xfrm>
              <a:custGeom>
                <a:avLst/>
                <a:gdLst/>
                <a:ahLst/>
                <a:cxnLst/>
                <a:rect l="l" t="t" r="r" b="b"/>
                <a:pathLst>
                  <a:path w="133" h="132" extrusionOk="0">
                    <a:moveTo>
                      <a:pt x="12" y="132"/>
                    </a:moveTo>
                    <a:cubicBezTo>
                      <a:pt x="9" y="132"/>
                      <a:pt x="6" y="131"/>
                      <a:pt x="4" y="128"/>
                    </a:cubicBezTo>
                    <a:cubicBezTo>
                      <a:pt x="0" y="124"/>
                      <a:pt x="0" y="118"/>
                      <a:pt x="4" y="114"/>
                    </a:cubicBezTo>
                    <a:cubicBezTo>
                      <a:pt x="113" y="4"/>
                      <a:pt x="113" y="4"/>
                      <a:pt x="113" y="4"/>
                    </a:cubicBezTo>
                    <a:cubicBezTo>
                      <a:pt x="118" y="0"/>
                      <a:pt x="124" y="0"/>
                      <a:pt x="128" y="4"/>
                    </a:cubicBezTo>
                    <a:cubicBezTo>
                      <a:pt x="133" y="8"/>
                      <a:pt x="133" y="15"/>
                      <a:pt x="128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1"/>
                      <a:pt x="14" y="132"/>
                      <a:pt x="12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 defTabSz="1219170">
                  <a:buClr>
                    <a:srgbClr val="1D1D1B"/>
                  </a:buClr>
                  <a:buSzPts val="1400"/>
                </a:pPr>
                <a:endParaRPr sz="1867">
                  <a:solidFill>
                    <a:srgbClr val="1D1D1B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4" name="Google Shape;1013;p48">
                <a:extLst>
                  <a:ext uri="{FF2B5EF4-FFF2-40B4-BE49-F238E27FC236}">
                    <a16:creationId xmlns:a16="http://schemas.microsoft.com/office/drawing/2014/main" id="{28EE624D-54E1-32AD-4150-07DD830FC72F}"/>
                  </a:ext>
                </a:extLst>
              </p:cNvPr>
              <p:cNvSpPr/>
              <p:nvPr/>
            </p:nvSpPr>
            <p:spPr>
              <a:xfrm>
                <a:off x="10546077" y="1303491"/>
                <a:ext cx="100020" cy="11976"/>
              </a:xfrm>
              <a:custGeom>
                <a:avLst/>
                <a:gdLst/>
                <a:ahLst/>
                <a:cxnLst/>
                <a:rect l="l" t="t" r="r" b="b"/>
                <a:pathLst>
                  <a:path w="175" h="21" extrusionOk="0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7"/>
                      <a:pt x="0" y="11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1"/>
                    </a:cubicBezTo>
                    <a:cubicBezTo>
                      <a:pt x="175" y="17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 defTabSz="1219170">
                  <a:buClr>
                    <a:srgbClr val="1D1D1B"/>
                  </a:buClr>
                  <a:buSzPts val="1400"/>
                </a:pPr>
                <a:endParaRPr sz="1867">
                  <a:solidFill>
                    <a:srgbClr val="1D1D1B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1014;p48">
                <a:extLst>
                  <a:ext uri="{FF2B5EF4-FFF2-40B4-BE49-F238E27FC236}">
                    <a16:creationId xmlns:a16="http://schemas.microsoft.com/office/drawing/2014/main" id="{A7E20697-0257-B677-B6C0-6BB4AF6CC679}"/>
                  </a:ext>
                </a:extLst>
              </p:cNvPr>
              <p:cNvSpPr/>
              <p:nvPr/>
            </p:nvSpPr>
            <p:spPr>
              <a:xfrm>
                <a:off x="10463799" y="1499539"/>
                <a:ext cx="76068" cy="75625"/>
              </a:xfrm>
              <a:custGeom>
                <a:avLst/>
                <a:gdLst/>
                <a:ahLst/>
                <a:cxnLst/>
                <a:rect l="l" t="t" r="r" b="b"/>
                <a:pathLst>
                  <a:path w="133" h="132" extrusionOk="0">
                    <a:moveTo>
                      <a:pt x="121" y="132"/>
                    </a:moveTo>
                    <a:cubicBezTo>
                      <a:pt x="119" y="132"/>
                      <a:pt x="116" y="131"/>
                      <a:pt x="114" y="129"/>
                    </a:cubicBezTo>
                    <a:cubicBezTo>
                      <a:pt x="5" y="19"/>
                      <a:pt x="5" y="19"/>
                      <a:pt x="5" y="19"/>
                    </a:cubicBezTo>
                    <a:cubicBezTo>
                      <a:pt x="0" y="15"/>
                      <a:pt x="0" y="8"/>
                      <a:pt x="5" y="4"/>
                    </a:cubicBezTo>
                    <a:cubicBezTo>
                      <a:pt x="9" y="0"/>
                      <a:pt x="15" y="0"/>
                      <a:pt x="20" y="4"/>
                    </a:cubicBezTo>
                    <a:cubicBezTo>
                      <a:pt x="129" y="114"/>
                      <a:pt x="129" y="114"/>
                      <a:pt x="129" y="114"/>
                    </a:cubicBezTo>
                    <a:cubicBezTo>
                      <a:pt x="133" y="118"/>
                      <a:pt x="133" y="124"/>
                      <a:pt x="129" y="129"/>
                    </a:cubicBezTo>
                    <a:cubicBezTo>
                      <a:pt x="127" y="131"/>
                      <a:pt x="124" y="132"/>
                      <a:pt x="121" y="13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 defTabSz="1219170">
                  <a:buClr>
                    <a:srgbClr val="1D1D1B"/>
                  </a:buClr>
                  <a:buSzPts val="1400"/>
                </a:pPr>
                <a:endParaRPr sz="1867">
                  <a:solidFill>
                    <a:srgbClr val="1D1D1B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6" name="Google Shape;1015;p48">
                <a:extLst>
                  <a:ext uri="{FF2B5EF4-FFF2-40B4-BE49-F238E27FC236}">
                    <a16:creationId xmlns:a16="http://schemas.microsoft.com/office/drawing/2014/main" id="{79D32A2B-8DAC-3E0D-A17B-E2E7AFE578CD}"/>
                  </a:ext>
                </a:extLst>
              </p:cNvPr>
              <p:cNvSpPr/>
              <p:nvPr/>
            </p:nvSpPr>
            <p:spPr>
              <a:xfrm>
                <a:off x="10008275" y="1500204"/>
                <a:ext cx="76068" cy="74960"/>
              </a:xfrm>
              <a:custGeom>
                <a:avLst/>
                <a:gdLst/>
                <a:ahLst/>
                <a:cxnLst/>
                <a:rect l="l" t="t" r="r" b="b"/>
                <a:pathLst>
                  <a:path w="133" h="131" extrusionOk="0">
                    <a:moveTo>
                      <a:pt x="12" y="131"/>
                    </a:moveTo>
                    <a:cubicBezTo>
                      <a:pt x="9" y="131"/>
                      <a:pt x="7" y="130"/>
                      <a:pt x="5" y="128"/>
                    </a:cubicBezTo>
                    <a:cubicBezTo>
                      <a:pt x="0" y="124"/>
                      <a:pt x="0" y="117"/>
                      <a:pt x="5" y="113"/>
                    </a:cubicBezTo>
                    <a:cubicBezTo>
                      <a:pt x="114" y="4"/>
                      <a:pt x="114" y="4"/>
                      <a:pt x="114" y="4"/>
                    </a:cubicBezTo>
                    <a:cubicBezTo>
                      <a:pt x="118" y="0"/>
                      <a:pt x="125" y="0"/>
                      <a:pt x="129" y="4"/>
                    </a:cubicBezTo>
                    <a:cubicBezTo>
                      <a:pt x="133" y="8"/>
                      <a:pt x="133" y="14"/>
                      <a:pt x="129" y="19"/>
                    </a:cubicBezTo>
                    <a:cubicBezTo>
                      <a:pt x="19" y="128"/>
                      <a:pt x="19" y="128"/>
                      <a:pt x="19" y="128"/>
                    </a:cubicBezTo>
                    <a:cubicBezTo>
                      <a:pt x="17" y="130"/>
                      <a:pt x="15" y="131"/>
                      <a:pt x="12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 defTabSz="1219170">
                  <a:buClr>
                    <a:srgbClr val="1D1D1B"/>
                  </a:buClr>
                  <a:buSzPts val="1400"/>
                </a:pPr>
                <a:endParaRPr sz="1867">
                  <a:solidFill>
                    <a:srgbClr val="1D1D1B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" name="Google Shape;1016;p48">
                <a:extLst>
                  <a:ext uri="{FF2B5EF4-FFF2-40B4-BE49-F238E27FC236}">
                    <a16:creationId xmlns:a16="http://schemas.microsoft.com/office/drawing/2014/main" id="{CAF5D5D7-93F7-67F1-C67E-64BEEAF7399C}"/>
                  </a:ext>
                </a:extLst>
              </p:cNvPr>
              <p:cNvSpPr/>
              <p:nvPr/>
            </p:nvSpPr>
            <p:spPr>
              <a:xfrm>
                <a:off x="9901824" y="1303934"/>
                <a:ext cx="100020" cy="11976"/>
              </a:xfrm>
              <a:custGeom>
                <a:avLst/>
                <a:gdLst/>
                <a:ahLst/>
                <a:cxnLst/>
                <a:rect l="l" t="t" r="r" b="b"/>
                <a:pathLst>
                  <a:path w="175" h="21" extrusionOk="0">
                    <a:moveTo>
                      <a:pt x="165" y="21"/>
                    </a:moveTo>
                    <a:cubicBezTo>
                      <a:pt x="10" y="21"/>
                      <a:pt x="10" y="21"/>
                      <a:pt x="10" y="21"/>
                    </a:cubicBezTo>
                    <a:cubicBezTo>
                      <a:pt x="4" y="21"/>
                      <a:pt x="0" y="16"/>
                      <a:pt x="0" y="10"/>
                    </a:cubicBezTo>
                    <a:cubicBezTo>
                      <a:pt x="0" y="5"/>
                      <a:pt x="4" y="0"/>
                      <a:pt x="10" y="0"/>
                    </a:cubicBezTo>
                    <a:cubicBezTo>
                      <a:pt x="165" y="0"/>
                      <a:pt x="165" y="0"/>
                      <a:pt x="165" y="0"/>
                    </a:cubicBezTo>
                    <a:cubicBezTo>
                      <a:pt x="171" y="0"/>
                      <a:pt x="175" y="5"/>
                      <a:pt x="175" y="10"/>
                    </a:cubicBezTo>
                    <a:cubicBezTo>
                      <a:pt x="175" y="16"/>
                      <a:pt x="171" y="21"/>
                      <a:pt x="165" y="2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 defTabSz="1219170">
                  <a:buClr>
                    <a:srgbClr val="1D1D1B"/>
                  </a:buClr>
                  <a:buSzPts val="1400"/>
                </a:pPr>
                <a:endParaRPr sz="1867">
                  <a:solidFill>
                    <a:srgbClr val="1D1D1B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" name="Google Shape;1017;p48">
                <a:extLst>
                  <a:ext uri="{FF2B5EF4-FFF2-40B4-BE49-F238E27FC236}">
                    <a16:creationId xmlns:a16="http://schemas.microsoft.com/office/drawing/2014/main" id="{36713C0E-99F2-C07B-A9C2-B049BF239BF1}"/>
                  </a:ext>
                </a:extLst>
              </p:cNvPr>
              <p:cNvSpPr/>
              <p:nvPr/>
            </p:nvSpPr>
            <p:spPr>
              <a:xfrm>
                <a:off x="10008275" y="1044237"/>
                <a:ext cx="75403" cy="74960"/>
              </a:xfrm>
              <a:custGeom>
                <a:avLst/>
                <a:gdLst/>
                <a:ahLst/>
                <a:cxnLst/>
                <a:rect l="l" t="t" r="r" b="b"/>
                <a:pathLst>
                  <a:path w="132" h="131" extrusionOk="0">
                    <a:moveTo>
                      <a:pt x="121" y="131"/>
                    </a:moveTo>
                    <a:cubicBezTo>
                      <a:pt x="118" y="131"/>
                      <a:pt x="115" y="130"/>
                      <a:pt x="113" y="128"/>
                    </a:cubicBezTo>
                    <a:cubicBezTo>
                      <a:pt x="4" y="19"/>
                      <a:pt x="4" y="19"/>
                      <a:pt x="4" y="19"/>
                    </a:cubicBezTo>
                    <a:cubicBezTo>
                      <a:pt x="0" y="14"/>
                      <a:pt x="0" y="8"/>
                      <a:pt x="4" y="4"/>
                    </a:cubicBezTo>
                    <a:cubicBezTo>
                      <a:pt x="8" y="0"/>
                      <a:pt x="15" y="0"/>
                      <a:pt x="19" y="4"/>
                    </a:cubicBezTo>
                    <a:cubicBezTo>
                      <a:pt x="128" y="113"/>
                      <a:pt x="128" y="113"/>
                      <a:pt x="128" y="113"/>
                    </a:cubicBezTo>
                    <a:cubicBezTo>
                      <a:pt x="132" y="117"/>
                      <a:pt x="132" y="124"/>
                      <a:pt x="128" y="128"/>
                    </a:cubicBezTo>
                    <a:cubicBezTo>
                      <a:pt x="126" y="130"/>
                      <a:pt x="124" y="131"/>
                      <a:pt x="121" y="131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 defTabSz="1219170">
                  <a:buClr>
                    <a:srgbClr val="1D1D1B"/>
                  </a:buClr>
                  <a:buSzPts val="1400"/>
                </a:pPr>
                <a:endParaRPr sz="1867">
                  <a:solidFill>
                    <a:srgbClr val="1D1D1B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" name="Google Shape;1018;p48">
                <a:extLst>
                  <a:ext uri="{FF2B5EF4-FFF2-40B4-BE49-F238E27FC236}">
                    <a16:creationId xmlns:a16="http://schemas.microsoft.com/office/drawing/2014/main" id="{61F92F28-933E-5687-F0BB-C15C38298A70}"/>
                  </a:ext>
                </a:extLst>
              </p:cNvPr>
              <p:cNvSpPr/>
              <p:nvPr/>
            </p:nvSpPr>
            <p:spPr>
              <a:xfrm>
                <a:off x="10267751" y="937343"/>
                <a:ext cx="11976" cy="100020"/>
              </a:xfrm>
              <a:custGeom>
                <a:avLst/>
                <a:gdLst/>
                <a:ahLst/>
                <a:cxnLst/>
                <a:rect l="l" t="t" r="r" b="b"/>
                <a:pathLst>
                  <a:path w="21" h="175" extrusionOk="0">
                    <a:moveTo>
                      <a:pt x="11" y="175"/>
                    </a:moveTo>
                    <a:cubicBezTo>
                      <a:pt x="5" y="175"/>
                      <a:pt x="0" y="171"/>
                      <a:pt x="0" y="165"/>
                    </a:cubicBezTo>
                    <a:cubicBezTo>
                      <a:pt x="0" y="10"/>
                      <a:pt x="0" y="10"/>
                      <a:pt x="0" y="10"/>
                    </a:cubicBezTo>
                    <a:cubicBezTo>
                      <a:pt x="0" y="4"/>
                      <a:pt x="5" y="0"/>
                      <a:pt x="11" y="0"/>
                    </a:cubicBezTo>
                    <a:cubicBezTo>
                      <a:pt x="17" y="0"/>
                      <a:pt x="21" y="4"/>
                      <a:pt x="21" y="10"/>
                    </a:cubicBezTo>
                    <a:cubicBezTo>
                      <a:pt x="21" y="165"/>
                      <a:pt x="21" y="165"/>
                      <a:pt x="21" y="165"/>
                    </a:cubicBezTo>
                    <a:cubicBezTo>
                      <a:pt x="21" y="171"/>
                      <a:pt x="17" y="175"/>
                      <a:pt x="11" y="175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 defTabSz="1219170">
                  <a:buClr>
                    <a:srgbClr val="1D1D1B"/>
                  </a:buClr>
                  <a:buSzPts val="1400"/>
                </a:pPr>
                <a:endParaRPr sz="1867">
                  <a:solidFill>
                    <a:srgbClr val="1D1D1B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" name="Google Shape;1019;p48">
                <a:extLst>
                  <a:ext uri="{FF2B5EF4-FFF2-40B4-BE49-F238E27FC236}">
                    <a16:creationId xmlns:a16="http://schemas.microsoft.com/office/drawing/2014/main" id="{6D308BF5-7738-F3C7-7CF1-95EF2239306B}"/>
                  </a:ext>
                </a:extLst>
              </p:cNvPr>
              <p:cNvSpPr/>
              <p:nvPr/>
            </p:nvSpPr>
            <p:spPr>
              <a:xfrm>
                <a:off x="10183698" y="1629498"/>
                <a:ext cx="180080" cy="25726"/>
              </a:xfrm>
              <a:custGeom>
                <a:avLst/>
                <a:gdLst/>
                <a:ahLst/>
                <a:cxnLst/>
                <a:rect l="l" t="t" r="r" b="b"/>
                <a:pathLst>
                  <a:path w="315" h="45" extrusionOk="0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293" y="45"/>
                      <a:pt x="293" y="45"/>
                      <a:pt x="293" y="45"/>
                    </a:cubicBezTo>
                    <a:cubicBezTo>
                      <a:pt x="305" y="45"/>
                      <a:pt x="315" y="35"/>
                      <a:pt x="315" y="23"/>
                    </a:cubicBezTo>
                    <a:cubicBezTo>
                      <a:pt x="315" y="23"/>
                      <a:pt x="315" y="23"/>
                      <a:pt x="315" y="23"/>
                    </a:cubicBezTo>
                    <a:cubicBezTo>
                      <a:pt x="315" y="11"/>
                      <a:pt x="305" y="0"/>
                      <a:pt x="293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1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 defTabSz="1219170">
                  <a:buClr>
                    <a:srgbClr val="1D1D1B"/>
                  </a:buClr>
                  <a:buSzPts val="1400"/>
                </a:pPr>
                <a:endParaRPr sz="1867">
                  <a:solidFill>
                    <a:srgbClr val="1D1D1B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" name="Google Shape;1020;p48">
                <a:extLst>
                  <a:ext uri="{FF2B5EF4-FFF2-40B4-BE49-F238E27FC236}">
                    <a16:creationId xmlns:a16="http://schemas.microsoft.com/office/drawing/2014/main" id="{531893DA-9C57-D6D3-5131-8D7A28E6090B}"/>
                  </a:ext>
                </a:extLst>
              </p:cNvPr>
              <p:cNvSpPr/>
              <p:nvPr/>
            </p:nvSpPr>
            <p:spPr>
              <a:xfrm>
                <a:off x="10188356" y="1667865"/>
                <a:ext cx="170766" cy="25726"/>
              </a:xfrm>
              <a:custGeom>
                <a:avLst/>
                <a:gdLst/>
                <a:ahLst/>
                <a:cxnLst/>
                <a:rect l="l" t="t" r="r" b="b"/>
                <a:pathLst>
                  <a:path w="299" h="45" extrusionOk="0">
                    <a:moveTo>
                      <a:pt x="0" y="22"/>
                    </a:moveTo>
                    <a:cubicBezTo>
                      <a:pt x="0" y="35"/>
                      <a:pt x="10" y="45"/>
                      <a:pt x="23" y="45"/>
                    </a:cubicBezTo>
                    <a:cubicBezTo>
                      <a:pt x="277" y="45"/>
                      <a:pt x="277" y="45"/>
                      <a:pt x="277" y="45"/>
                    </a:cubicBezTo>
                    <a:cubicBezTo>
                      <a:pt x="289" y="45"/>
                      <a:pt x="299" y="35"/>
                      <a:pt x="299" y="22"/>
                    </a:cubicBezTo>
                    <a:cubicBezTo>
                      <a:pt x="299" y="22"/>
                      <a:pt x="299" y="22"/>
                      <a:pt x="299" y="22"/>
                    </a:cubicBezTo>
                    <a:cubicBezTo>
                      <a:pt x="299" y="10"/>
                      <a:pt x="289" y="0"/>
                      <a:pt x="277" y="0"/>
                    </a:cubicBezTo>
                    <a:cubicBezTo>
                      <a:pt x="23" y="0"/>
                      <a:pt x="23" y="0"/>
                      <a:pt x="23" y="0"/>
                    </a:cubicBezTo>
                    <a:cubicBezTo>
                      <a:pt x="10" y="0"/>
                      <a:pt x="0" y="10"/>
                      <a:pt x="0" y="22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 defTabSz="1219170">
                  <a:buClr>
                    <a:srgbClr val="1D1D1B"/>
                  </a:buClr>
                  <a:buSzPts val="1400"/>
                </a:pPr>
                <a:endParaRPr sz="1867">
                  <a:solidFill>
                    <a:srgbClr val="1D1D1B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" name="Google Shape;1021;p48">
                <a:extLst>
                  <a:ext uri="{FF2B5EF4-FFF2-40B4-BE49-F238E27FC236}">
                    <a16:creationId xmlns:a16="http://schemas.microsoft.com/office/drawing/2014/main" id="{111772E4-ED9C-5839-8774-AAADBF49F360}"/>
                  </a:ext>
                </a:extLst>
              </p:cNvPr>
              <p:cNvSpPr/>
              <p:nvPr/>
            </p:nvSpPr>
            <p:spPr>
              <a:xfrm>
                <a:off x="10212751" y="1705567"/>
                <a:ext cx="122419" cy="25726"/>
              </a:xfrm>
              <a:custGeom>
                <a:avLst/>
                <a:gdLst/>
                <a:ahLst/>
                <a:cxnLst/>
                <a:rect l="l" t="t" r="r" b="b"/>
                <a:pathLst>
                  <a:path w="214" h="45" extrusionOk="0">
                    <a:moveTo>
                      <a:pt x="0" y="23"/>
                    </a:moveTo>
                    <a:cubicBezTo>
                      <a:pt x="0" y="35"/>
                      <a:pt x="10" y="45"/>
                      <a:pt x="22" y="45"/>
                    </a:cubicBezTo>
                    <a:cubicBezTo>
                      <a:pt x="192" y="45"/>
                      <a:pt x="192" y="45"/>
                      <a:pt x="192" y="45"/>
                    </a:cubicBezTo>
                    <a:cubicBezTo>
                      <a:pt x="204" y="45"/>
                      <a:pt x="214" y="35"/>
                      <a:pt x="214" y="23"/>
                    </a:cubicBezTo>
                    <a:cubicBezTo>
                      <a:pt x="214" y="23"/>
                      <a:pt x="214" y="23"/>
                      <a:pt x="214" y="23"/>
                    </a:cubicBezTo>
                    <a:cubicBezTo>
                      <a:pt x="214" y="10"/>
                      <a:pt x="204" y="0"/>
                      <a:pt x="192" y="0"/>
                    </a:cubicBezTo>
                    <a:cubicBezTo>
                      <a:pt x="22" y="0"/>
                      <a:pt x="22" y="0"/>
                      <a:pt x="22" y="0"/>
                    </a:cubicBezTo>
                    <a:cubicBezTo>
                      <a:pt x="10" y="0"/>
                      <a:pt x="0" y="10"/>
                      <a:pt x="0" y="23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33" tIns="45700" rIns="91433" bIns="45700" anchor="t" anchorCtr="0">
                <a:noAutofit/>
              </a:bodyPr>
              <a:lstStyle/>
              <a:p>
                <a:pPr defTabSz="1219170">
                  <a:buClr>
                    <a:srgbClr val="1D1D1B"/>
                  </a:buClr>
                  <a:buSzPts val="1400"/>
                </a:pPr>
                <a:endParaRPr sz="1867">
                  <a:solidFill>
                    <a:srgbClr val="1D1D1B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sp>
          <p:nvSpPr>
            <p:cNvPr id="17" name="Google Shape;1022;p48">
              <a:extLst>
                <a:ext uri="{FF2B5EF4-FFF2-40B4-BE49-F238E27FC236}">
                  <a16:creationId xmlns:a16="http://schemas.microsoft.com/office/drawing/2014/main" id="{645466D5-A3E6-CDAE-3079-76582A948EB5}"/>
                </a:ext>
              </a:extLst>
            </p:cNvPr>
            <p:cNvSpPr/>
            <p:nvPr/>
          </p:nvSpPr>
          <p:spPr>
            <a:xfrm>
              <a:off x="10047751" y="1220548"/>
              <a:ext cx="217117" cy="205362"/>
            </a:xfrm>
            <a:custGeom>
              <a:avLst/>
              <a:gdLst/>
              <a:ahLst/>
              <a:cxnLst/>
              <a:rect l="l" t="t" r="r" b="b"/>
              <a:pathLst>
                <a:path w="380" h="359" extrusionOk="0">
                  <a:moveTo>
                    <a:pt x="63" y="268"/>
                  </a:moveTo>
                  <a:cubicBezTo>
                    <a:pt x="78" y="297"/>
                    <a:pt x="94" y="324"/>
                    <a:pt x="108" y="350"/>
                  </a:cubicBezTo>
                  <a:cubicBezTo>
                    <a:pt x="113" y="359"/>
                    <a:pt x="113" y="359"/>
                    <a:pt x="113" y="359"/>
                  </a:cubicBezTo>
                  <a:cubicBezTo>
                    <a:pt x="380" y="206"/>
                    <a:pt x="380" y="206"/>
                    <a:pt x="380" y="206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2" y="2"/>
                    <a:pt x="22" y="4"/>
                    <a:pt x="21" y="6"/>
                  </a:cubicBezTo>
                  <a:cubicBezTo>
                    <a:pt x="21" y="6"/>
                    <a:pt x="21" y="6"/>
                    <a:pt x="21" y="6"/>
                  </a:cubicBezTo>
                  <a:cubicBezTo>
                    <a:pt x="0" y="88"/>
                    <a:pt x="14" y="174"/>
                    <a:pt x="63" y="26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 defTabSz="1219170">
                <a:buClr>
                  <a:srgbClr val="1D1D1B"/>
                </a:buClr>
                <a:buSzPts val="1400"/>
              </a:pPr>
              <a:endParaRPr sz="1867">
                <a:solidFill>
                  <a:srgbClr val="1D1D1B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8" name="Google Shape;1023;p48">
              <a:extLst>
                <a:ext uri="{FF2B5EF4-FFF2-40B4-BE49-F238E27FC236}">
                  <a16:creationId xmlns:a16="http://schemas.microsoft.com/office/drawing/2014/main" id="{5CEDDE3D-585C-0DD1-8FBF-18B515F3DBC1}"/>
                </a:ext>
              </a:extLst>
            </p:cNvPr>
            <p:cNvSpPr/>
            <p:nvPr/>
          </p:nvSpPr>
          <p:spPr>
            <a:xfrm>
              <a:off x="10063053" y="1080830"/>
              <a:ext cx="205806" cy="250604"/>
            </a:xfrm>
            <a:custGeom>
              <a:avLst/>
              <a:gdLst/>
              <a:ahLst/>
              <a:cxnLst/>
              <a:rect l="l" t="t" r="r" b="b"/>
              <a:pathLst>
                <a:path w="360" h="438" extrusionOk="0">
                  <a:moveTo>
                    <a:pt x="0" y="230"/>
                  </a:moveTo>
                  <a:cubicBezTo>
                    <a:pt x="360" y="438"/>
                    <a:pt x="360" y="438"/>
                    <a:pt x="360" y="438"/>
                  </a:cubicBezTo>
                  <a:cubicBezTo>
                    <a:pt x="360" y="0"/>
                    <a:pt x="360" y="0"/>
                    <a:pt x="360" y="0"/>
                  </a:cubicBezTo>
                  <a:cubicBezTo>
                    <a:pt x="174" y="3"/>
                    <a:pt x="40" y="117"/>
                    <a:pt x="0" y="23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 defTabSz="1219170">
                <a:buClr>
                  <a:srgbClr val="1D1D1B"/>
                </a:buClr>
                <a:buSzPts val="1400"/>
              </a:pPr>
              <a:endParaRPr sz="1867">
                <a:solidFill>
                  <a:srgbClr val="1D1D1B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9" name="Google Shape;1024;p48">
              <a:extLst>
                <a:ext uri="{FF2B5EF4-FFF2-40B4-BE49-F238E27FC236}">
                  <a16:creationId xmlns:a16="http://schemas.microsoft.com/office/drawing/2014/main" id="{83435F20-F622-19BD-4D9F-5B1041ACC730}"/>
                </a:ext>
              </a:extLst>
            </p:cNvPr>
            <p:cNvSpPr/>
            <p:nvPr/>
          </p:nvSpPr>
          <p:spPr>
            <a:xfrm>
              <a:off x="10276400" y="1080830"/>
              <a:ext cx="208024" cy="250604"/>
            </a:xfrm>
            <a:custGeom>
              <a:avLst/>
              <a:gdLst/>
              <a:ahLst/>
              <a:cxnLst/>
              <a:rect l="l" t="t" r="r" b="b"/>
              <a:pathLst>
                <a:path w="364" h="438" extrusionOk="0">
                  <a:moveTo>
                    <a:pt x="0" y="0"/>
                  </a:moveTo>
                  <a:cubicBezTo>
                    <a:pt x="0" y="438"/>
                    <a:pt x="0" y="438"/>
                    <a:pt x="0" y="438"/>
                  </a:cubicBezTo>
                  <a:cubicBezTo>
                    <a:pt x="364" y="228"/>
                    <a:pt x="364" y="228"/>
                    <a:pt x="364" y="228"/>
                  </a:cubicBezTo>
                  <a:cubicBezTo>
                    <a:pt x="323" y="115"/>
                    <a:pt x="186" y="1"/>
                    <a:pt x="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 defTabSz="1219170">
                <a:buClr>
                  <a:srgbClr val="1D1D1B"/>
                </a:buClr>
                <a:buSzPts val="1400"/>
              </a:pPr>
              <a:endParaRPr sz="1867">
                <a:solidFill>
                  <a:srgbClr val="1D1D1B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1025;p48">
              <a:extLst>
                <a:ext uri="{FF2B5EF4-FFF2-40B4-BE49-F238E27FC236}">
                  <a16:creationId xmlns:a16="http://schemas.microsoft.com/office/drawing/2014/main" id="{CA1748A4-22D3-3210-D00B-9720D1DE3F20}"/>
                </a:ext>
              </a:extLst>
            </p:cNvPr>
            <p:cNvSpPr/>
            <p:nvPr/>
          </p:nvSpPr>
          <p:spPr>
            <a:xfrm>
              <a:off x="10280392" y="1218773"/>
              <a:ext cx="219334" cy="208689"/>
            </a:xfrm>
            <a:custGeom>
              <a:avLst/>
              <a:gdLst/>
              <a:ahLst/>
              <a:cxnLst/>
              <a:rect l="l" t="t" r="r" b="b"/>
              <a:pathLst>
                <a:path w="384" h="365" extrusionOk="0">
                  <a:moveTo>
                    <a:pt x="322" y="271"/>
                  </a:moveTo>
                  <a:cubicBezTo>
                    <a:pt x="371" y="177"/>
                    <a:pt x="384" y="91"/>
                    <a:pt x="364" y="9"/>
                  </a:cubicBezTo>
                  <a:cubicBezTo>
                    <a:pt x="364" y="9"/>
                    <a:pt x="364" y="9"/>
                    <a:pt x="364" y="9"/>
                  </a:cubicBezTo>
                  <a:cubicBezTo>
                    <a:pt x="363" y="6"/>
                    <a:pt x="362" y="3"/>
                    <a:pt x="361" y="0"/>
                  </a:cubicBezTo>
                  <a:cubicBezTo>
                    <a:pt x="0" y="209"/>
                    <a:pt x="0" y="209"/>
                    <a:pt x="0" y="209"/>
                  </a:cubicBezTo>
                  <a:cubicBezTo>
                    <a:pt x="270" y="365"/>
                    <a:pt x="270" y="365"/>
                    <a:pt x="270" y="365"/>
                  </a:cubicBezTo>
                  <a:cubicBezTo>
                    <a:pt x="277" y="353"/>
                    <a:pt x="277" y="353"/>
                    <a:pt x="277" y="353"/>
                  </a:cubicBezTo>
                  <a:cubicBezTo>
                    <a:pt x="291" y="327"/>
                    <a:pt x="307" y="300"/>
                    <a:pt x="322" y="27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 defTabSz="1219170">
                <a:buClr>
                  <a:srgbClr val="1D1D1B"/>
                </a:buClr>
                <a:buSzPts val="1400"/>
              </a:pPr>
              <a:endParaRPr sz="1867">
                <a:solidFill>
                  <a:srgbClr val="1D1D1B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1" name="Google Shape;1026;p48">
              <a:extLst>
                <a:ext uri="{FF2B5EF4-FFF2-40B4-BE49-F238E27FC236}">
                  <a16:creationId xmlns:a16="http://schemas.microsoft.com/office/drawing/2014/main" id="{07FCA0E1-6F21-38F5-00C5-52EB22443EFC}"/>
                </a:ext>
              </a:extLst>
            </p:cNvPr>
            <p:cNvSpPr/>
            <p:nvPr/>
          </p:nvSpPr>
          <p:spPr>
            <a:xfrm>
              <a:off x="10116279" y="1345184"/>
              <a:ext cx="152580" cy="267681"/>
            </a:xfrm>
            <a:custGeom>
              <a:avLst/>
              <a:gdLst/>
              <a:ahLst/>
              <a:cxnLst/>
              <a:rect l="l" t="t" r="r" b="b"/>
              <a:pathLst>
                <a:path w="267" h="468" extrusionOk="0">
                  <a:moveTo>
                    <a:pt x="267" y="468"/>
                  </a:moveTo>
                  <a:cubicBezTo>
                    <a:pt x="267" y="0"/>
                    <a:pt x="267" y="0"/>
                    <a:pt x="267" y="0"/>
                  </a:cubicBezTo>
                  <a:cubicBezTo>
                    <a:pt x="0" y="153"/>
                    <a:pt x="0" y="153"/>
                    <a:pt x="0" y="153"/>
                  </a:cubicBezTo>
                  <a:cubicBezTo>
                    <a:pt x="21" y="190"/>
                    <a:pt x="42" y="229"/>
                    <a:pt x="61" y="272"/>
                  </a:cubicBezTo>
                  <a:cubicBezTo>
                    <a:pt x="75" y="304"/>
                    <a:pt x="83" y="346"/>
                    <a:pt x="90" y="383"/>
                  </a:cubicBezTo>
                  <a:cubicBezTo>
                    <a:pt x="92" y="398"/>
                    <a:pt x="95" y="411"/>
                    <a:pt x="98" y="424"/>
                  </a:cubicBezTo>
                  <a:cubicBezTo>
                    <a:pt x="105" y="457"/>
                    <a:pt x="116" y="466"/>
                    <a:pt x="151" y="467"/>
                  </a:cubicBezTo>
                  <a:cubicBezTo>
                    <a:pt x="157" y="468"/>
                    <a:pt x="157" y="468"/>
                    <a:pt x="157" y="468"/>
                  </a:cubicBezTo>
                  <a:cubicBezTo>
                    <a:pt x="185" y="468"/>
                    <a:pt x="185" y="468"/>
                    <a:pt x="185" y="468"/>
                  </a:cubicBezTo>
                  <a:cubicBezTo>
                    <a:pt x="237" y="468"/>
                    <a:pt x="237" y="468"/>
                    <a:pt x="237" y="468"/>
                  </a:cubicBezTo>
                  <a:cubicBezTo>
                    <a:pt x="247" y="468"/>
                    <a:pt x="257" y="468"/>
                    <a:pt x="267" y="468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 defTabSz="1219170">
                <a:buClr>
                  <a:srgbClr val="1D1D1B"/>
                </a:buClr>
                <a:buSzPts val="1400"/>
              </a:pPr>
              <a:endParaRPr sz="1867">
                <a:solidFill>
                  <a:srgbClr val="1D1D1B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2" name="Google Shape;1027;p48">
              <a:extLst>
                <a:ext uri="{FF2B5EF4-FFF2-40B4-BE49-F238E27FC236}">
                  <a16:creationId xmlns:a16="http://schemas.microsoft.com/office/drawing/2014/main" id="{82C0CDC2-B5D1-0E7D-CC25-EA05EDE9E593}"/>
                </a:ext>
              </a:extLst>
            </p:cNvPr>
            <p:cNvSpPr/>
            <p:nvPr/>
          </p:nvSpPr>
          <p:spPr>
            <a:xfrm>
              <a:off x="10276400" y="1345184"/>
              <a:ext cx="154798" cy="267681"/>
            </a:xfrm>
            <a:custGeom>
              <a:avLst/>
              <a:gdLst/>
              <a:ahLst/>
              <a:cxnLst/>
              <a:rect l="l" t="t" r="r" b="b"/>
              <a:pathLst>
                <a:path w="271" h="468" extrusionOk="0">
                  <a:moveTo>
                    <a:pt x="174" y="424"/>
                  </a:moveTo>
                  <a:cubicBezTo>
                    <a:pt x="177" y="411"/>
                    <a:pt x="180" y="398"/>
                    <a:pt x="182" y="383"/>
                  </a:cubicBezTo>
                  <a:cubicBezTo>
                    <a:pt x="189" y="346"/>
                    <a:pt x="197" y="304"/>
                    <a:pt x="211" y="272"/>
                  </a:cubicBezTo>
                  <a:cubicBezTo>
                    <a:pt x="230" y="229"/>
                    <a:pt x="251" y="191"/>
                    <a:pt x="271" y="156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467"/>
                    <a:pt x="0" y="467"/>
                    <a:pt x="0" y="467"/>
                  </a:cubicBezTo>
                  <a:cubicBezTo>
                    <a:pt x="5" y="467"/>
                    <a:pt x="5" y="467"/>
                    <a:pt x="5" y="467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5" y="468"/>
                    <a:pt x="5" y="468"/>
                    <a:pt x="5" y="468"/>
                  </a:cubicBezTo>
                  <a:cubicBezTo>
                    <a:pt x="15" y="468"/>
                    <a:pt x="25" y="468"/>
                    <a:pt x="36" y="468"/>
                  </a:cubicBezTo>
                  <a:cubicBezTo>
                    <a:pt x="42" y="467"/>
                    <a:pt x="42" y="467"/>
                    <a:pt x="42" y="467"/>
                  </a:cubicBezTo>
                  <a:cubicBezTo>
                    <a:pt x="94" y="468"/>
                    <a:pt x="94" y="468"/>
                    <a:pt x="94" y="468"/>
                  </a:cubicBezTo>
                  <a:cubicBezTo>
                    <a:pt x="101" y="468"/>
                    <a:pt x="108" y="468"/>
                    <a:pt x="115" y="467"/>
                  </a:cubicBezTo>
                  <a:cubicBezTo>
                    <a:pt x="157" y="467"/>
                    <a:pt x="167" y="456"/>
                    <a:pt x="174" y="42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33" tIns="45700" rIns="91433" bIns="45700" anchor="t" anchorCtr="0">
              <a:noAutofit/>
            </a:bodyPr>
            <a:lstStyle/>
            <a:p>
              <a:pPr defTabSz="1219170">
                <a:buClr>
                  <a:srgbClr val="1D1D1B"/>
                </a:buClr>
                <a:buSzPts val="1400"/>
              </a:pPr>
              <a:endParaRPr sz="1867">
                <a:solidFill>
                  <a:srgbClr val="1D1D1B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aphicFrame>
        <p:nvGraphicFramePr>
          <p:cNvPr id="33" name="Tabelle 32">
            <a:extLst>
              <a:ext uri="{FF2B5EF4-FFF2-40B4-BE49-F238E27FC236}">
                <a16:creationId xmlns:a16="http://schemas.microsoft.com/office/drawing/2014/main" id="{EC459CB4-BC50-A434-313C-96262BFBB908}"/>
              </a:ext>
            </a:extLst>
          </p:cNvPr>
          <p:cNvGraphicFramePr>
            <a:graphicFrameLocks noGrp="1"/>
          </p:cNvGraphicFramePr>
          <p:nvPr/>
        </p:nvGraphicFramePr>
        <p:xfrm>
          <a:off x="5611370" y="4416623"/>
          <a:ext cx="2261325" cy="1728464"/>
        </p:xfrm>
        <a:graphic>
          <a:graphicData uri="http://schemas.openxmlformats.org/drawingml/2006/table">
            <a:tbl>
              <a:tblPr firstRow="1" bandRow="1"/>
              <a:tblGrid>
                <a:gridCol w="2261325">
                  <a:extLst>
                    <a:ext uri="{9D8B030D-6E8A-4147-A177-3AD203B41FA5}">
                      <a16:colId xmlns:a16="http://schemas.microsoft.com/office/drawing/2014/main" val="2391288821"/>
                    </a:ext>
                  </a:extLst>
                </a:gridCol>
              </a:tblGrid>
              <a:tr h="925947">
                <a:tc>
                  <a:txBody>
                    <a:bodyPr/>
                    <a:lstStyle/>
                    <a:p>
                      <a:pPr algn="ctr"/>
                      <a:r>
                        <a:rPr lang="de-DE" sz="2000" b="1">
                          <a:solidFill>
                            <a:schemeClr val="bg1"/>
                          </a:solidFill>
                          <a:latin typeface="+mj-lt"/>
                        </a:rPr>
                        <a:t>Your national funding agency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AD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963839"/>
                  </a:ext>
                </a:extLst>
              </a:tr>
              <a:tr h="802517">
                <a:tc>
                  <a:txBody>
                    <a:bodyPr/>
                    <a:lstStyle/>
                    <a:p>
                      <a:pPr algn="ctr"/>
                      <a:r>
                        <a:rPr lang="de-DE" sz="11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  <a:hlinkClick r:id="rId3"/>
                        </a:rPr>
                        <a:t>https://cetpartnership.eu/</a:t>
                      </a:r>
                      <a:br>
                        <a:rPr lang="de-DE" sz="1100" b="0" i="0" u="none" strike="noStrike" cap="none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  <a:hlinkClick r:id="rId3"/>
                        </a:rPr>
                      </a:br>
                      <a:r>
                        <a:rPr lang="de-DE" sz="1100" b="0" i="0" u="none" strike="noStrike" cap="none" err="1">
                          <a:solidFill>
                            <a:schemeClr val="tx1"/>
                          </a:solidFill>
                          <a:latin typeface="+mj-lt"/>
                          <a:ea typeface="Arial"/>
                          <a:cs typeface="Arial"/>
                          <a:sym typeface="Arial"/>
                          <a:hlinkClick r:id="rId3"/>
                        </a:rPr>
                        <a:t>fundingagencies</a:t>
                      </a:r>
                      <a:endParaRPr lang="de-DE" sz="1100" b="0" i="0" u="none" strike="noStrike" cap="none">
                        <a:solidFill>
                          <a:schemeClr val="tx1"/>
                        </a:solidFill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  <a:p>
                      <a:pPr algn="ctr"/>
                      <a:endParaRPr lang="de-DE" sz="110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98185"/>
                  </a:ext>
                </a:extLst>
              </a:tr>
            </a:tbl>
          </a:graphicData>
        </a:graphic>
      </p:graphicFrame>
      <p:graphicFrame>
        <p:nvGraphicFramePr>
          <p:cNvPr id="34" name="Tabelle 33">
            <a:extLst>
              <a:ext uri="{FF2B5EF4-FFF2-40B4-BE49-F238E27FC236}">
                <a16:creationId xmlns:a16="http://schemas.microsoft.com/office/drawing/2014/main" id="{A26BEAB2-086D-5457-DD6E-9CAB269267B9}"/>
              </a:ext>
            </a:extLst>
          </p:cNvPr>
          <p:cNvGraphicFramePr>
            <a:graphicFrameLocks noGrp="1"/>
          </p:cNvGraphicFramePr>
          <p:nvPr/>
        </p:nvGraphicFramePr>
        <p:xfrm>
          <a:off x="453844" y="3975034"/>
          <a:ext cx="2438607" cy="1377904"/>
        </p:xfrm>
        <a:graphic>
          <a:graphicData uri="http://schemas.openxmlformats.org/drawingml/2006/table">
            <a:tbl>
              <a:tblPr firstRow="1" bandRow="1"/>
              <a:tblGrid>
                <a:gridCol w="2438607">
                  <a:extLst>
                    <a:ext uri="{9D8B030D-6E8A-4147-A177-3AD203B41FA5}">
                      <a16:colId xmlns:a16="http://schemas.microsoft.com/office/drawing/2014/main" val="2391288821"/>
                    </a:ext>
                  </a:extLst>
                </a:gridCol>
              </a:tblGrid>
              <a:tr h="880703">
                <a:tc>
                  <a:txBody>
                    <a:bodyPr/>
                    <a:lstStyle/>
                    <a:p>
                      <a:pPr algn="ctr"/>
                      <a:r>
                        <a:rPr lang="de-DE" sz="2000" b="1">
                          <a:solidFill>
                            <a:schemeClr val="bg1"/>
                          </a:solidFill>
                          <a:latin typeface="+mj-lt"/>
                        </a:rPr>
                        <a:t>Call Management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AD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963839"/>
                  </a:ext>
                </a:extLst>
              </a:tr>
              <a:tr h="497201"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latin typeface="+mj-lt"/>
                          <a:hlinkClick r:id="rId4"/>
                        </a:rPr>
                        <a:t>callmanagement@cetpartnership.eu</a:t>
                      </a:r>
                      <a:endParaRPr lang="de-DE" sz="1100">
                        <a:latin typeface="+mj-lt"/>
                      </a:endParaRPr>
                    </a:p>
                    <a:p>
                      <a:pPr algn="ctr"/>
                      <a:endParaRPr lang="de-DE" sz="1100">
                        <a:latin typeface="+mj-lt"/>
                      </a:endParaRP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98185"/>
                  </a:ext>
                </a:extLst>
              </a:tr>
            </a:tbl>
          </a:graphicData>
        </a:graphic>
      </p:graphicFrame>
      <p:graphicFrame>
        <p:nvGraphicFramePr>
          <p:cNvPr id="35" name="Tabelle 34">
            <a:extLst>
              <a:ext uri="{FF2B5EF4-FFF2-40B4-BE49-F238E27FC236}">
                <a16:creationId xmlns:a16="http://schemas.microsoft.com/office/drawing/2014/main" id="{399BBB3A-F242-110E-37E8-5725A539DAC0}"/>
              </a:ext>
            </a:extLst>
          </p:cNvPr>
          <p:cNvGraphicFramePr>
            <a:graphicFrameLocks noGrp="1"/>
          </p:cNvGraphicFramePr>
          <p:nvPr/>
        </p:nvGraphicFramePr>
        <p:xfrm>
          <a:off x="3167494" y="3643384"/>
          <a:ext cx="2041716" cy="1964352"/>
        </p:xfrm>
        <a:graphic>
          <a:graphicData uri="http://schemas.openxmlformats.org/drawingml/2006/table">
            <a:tbl>
              <a:tblPr firstRow="1" bandRow="1"/>
              <a:tblGrid>
                <a:gridCol w="2041716">
                  <a:extLst>
                    <a:ext uri="{9D8B030D-6E8A-4147-A177-3AD203B41FA5}">
                      <a16:colId xmlns:a16="http://schemas.microsoft.com/office/drawing/2014/main" val="2391288821"/>
                    </a:ext>
                  </a:extLst>
                </a:gridCol>
              </a:tblGrid>
              <a:tr h="501312">
                <a:tc>
                  <a:txBody>
                    <a:bodyPr/>
                    <a:lstStyle/>
                    <a:p>
                      <a:pPr algn="ctr"/>
                      <a:r>
                        <a:rPr lang="de-DE" sz="2000" b="1">
                          <a:solidFill>
                            <a:schemeClr val="bg1"/>
                          </a:solidFill>
                          <a:latin typeface="+mj-lt"/>
                        </a:rPr>
                        <a:t>Your TRI Office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AD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963839"/>
                  </a:ext>
                </a:extLst>
              </a:tr>
              <a:tr h="1422400"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latin typeface="+mn-lt"/>
                          <a:hlinkClick r:id="rId5"/>
                        </a:rPr>
                        <a:t>tri1@cetpartnership.eu</a:t>
                      </a:r>
                      <a:endParaRPr lang="de-DE" sz="1100">
                        <a:latin typeface="+mn-lt"/>
                      </a:endParaRPr>
                    </a:p>
                    <a:p>
                      <a:pPr algn="ctr"/>
                      <a:r>
                        <a:rPr lang="de-DE" sz="1100">
                          <a:latin typeface="+mn-lt"/>
                          <a:hlinkClick r:id="rId6"/>
                        </a:rPr>
                        <a:t>tri2@cetpartnership.eu</a:t>
                      </a:r>
                      <a:endParaRPr lang="de-DE" sz="1100">
                        <a:latin typeface="+mn-lt"/>
                      </a:endParaRPr>
                    </a:p>
                    <a:p>
                      <a:pPr algn="ctr"/>
                      <a:r>
                        <a:rPr lang="de-DE" sz="1100">
                          <a:latin typeface="+mn-lt"/>
                          <a:hlinkClick r:id="rId7"/>
                        </a:rPr>
                        <a:t>tri3@cetpartnership.eu</a:t>
                      </a:r>
                      <a:endParaRPr lang="de-DE" sz="1100">
                        <a:latin typeface="+mn-lt"/>
                      </a:endParaRPr>
                    </a:p>
                    <a:p>
                      <a:pPr algn="ctr"/>
                      <a:r>
                        <a:rPr lang="de-DE" sz="1100" b="0" i="0" u="none" strike="noStrike" cap="none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  <a:hlinkClick r:id="rId5"/>
                        </a:rPr>
                        <a:t>tri4@cetpartnership.eu</a:t>
                      </a:r>
                      <a:endParaRPr lang="de-DE" sz="1100" b="0" i="0" u="none" strike="noStrike" cap="none">
                        <a:solidFill>
                          <a:srgbClr val="000000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  <a:p>
                      <a:pPr algn="ctr"/>
                      <a:r>
                        <a:rPr lang="de-DE" sz="1100" b="0" i="0" u="none" strike="noStrike" cap="none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  <a:hlinkClick r:id="rId6"/>
                        </a:rPr>
                        <a:t>tri5@cetpartnership.eu</a:t>
                      </a:r>
                      <a:endParaRPr lang="de-DE" sz="1100" b="0" i="0" u="none" strike="noStrike" cap="none">
                        <a:solidFill>
                          <a:srgbClr val="000000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  <a:p>
                      <a:pPr algn="ctr"/>
                      <a:r>
                        <a:rPr lang="de-DE" sz="1100" b="0" i="0" u="none" strike="noStrike" cap="none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  <a:hlinkClick r:id="rId7"/>
                        </a:rPr>
                        <a:t>tri6@cetpartnership.eu</a:t>
                      </a:r>
                      <a:endParaRPr lang="de-DE" sz="1100" b="0" i="0" u="none" strike="noStrike" cap="none">
                        <a:solidFill>
                          <a:srgbClr val="000000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  <a:p>
                      <a:pPr algn="ctr"/>
                      <a:r>
                        <a:rPr lang="de-DE" sz="1100" b="0" i="0" u="none" strike="noStrike" cap="none">
                          <a:solidFill>
                            <a:srgbClr val="000000"/>
                          </a:solidFill>
                          <a:latin typeface="+mn-lt"/>
                          <a:ea typeface="Arial"/>
                          <a:cs typeface="Arial"/>
                          <a:sym typeface="Arial"/>
                          <a:hlinkClick r:id="rId8"/>
                        </a:rPr>
                        <a:t>tri7@cetpartnership.eu</a:t>
                      </a:r>
                      <a:endParaRPr lang="de-DE" sz="1100" b="0" i="0" u="none" strike="noStrike" cap="none">
                        <a:solidFill>
                          <a:srgbClr val="000000"/>
                        </a:solidFill>
                        <a:latin typeface="+mn-lt"/>
                        <a:ea typeface="Arial"/>
                        <a:cs typeface="Arial"/>
                        <a:sym typeface="Arial"/>
                      </a:endParaRPr>
                    </a:p>
                    <a:p>
                      <a:pPr algn="ctr"/>
                      <a:endParaRPr lang="de-DE" sz="1100" b="0" i="0" u="none" strike="noStrike" cap="none">
                        <a:solidFill>
                          <a:srgbClr val="000000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98185"/>
                  </a:ext>
                </a:extLst>
              </a:tr>
            </a:tbl>
          </a:graphicData>
        </a:graphic>
      </p:graphicFrame>
      <p:graphicFrame>
        <p:nvGraphicFramePr>
          <p:cNvPr id="36" name="Tabelle 35">
            <a:extLst>
              <a:ext uri="{FF2B5EF4-FFF2-40B4-BE49-F238E27FC236}">
                <a16:creationId xmlns:a16="http://schemas.microsoft.com/office/drawing/2014/main" id="{C658D71C-80D8-6EFC-8D5B-03E6D6732E9A}"/>
              </a:ext>
            </a:extLst>
          </p:cNvPr>
          <p:cNvGraphicFramePr>
            <a:graphicFrameLocks noGrp="1"/>
          </p:cNvGraphicFramePr>
          <p:nvPr/>
        </p:nvGraphicFramePr>
        <p:xfrm>
          <a:off x="8566150" y="3418403"/>
          <a:ext cx="2355851" cy="1996440"/>
        </p:xfrm>
        <a:graphic>
          <a:graphicData uri="http://schemas.openxmlformats.org/drawingml/2006/table">
            <a:tbl>
              <a:tblPr firstRow="1" bandRow="1"/>
              <a:tblGrid>
                <a:gridCol w="2355851">
                  <a:extLst>
                    <a:ext uri="{9D8B030D-6E8A-4147-A177-3AD203B41FA5}">
                      <a16:colId xmlns:a16="http://schemas.microsoft.com/office/drawing/2014/main" val="2391288821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de-DE" sz="2000" b="1">
                          <a:solidFill>
                            <a:schemeClr val="bg1"/>
                          </a:solidFill>
                          <a:latin typeface="+mj-lt"/>
                        </a:rPr>
                        <a:t>Support Team/Matchmaking Co-Organisers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AADB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963839"/>
                  </a:ext>
                </a:extLst>
              </a:tr>
              <a:tr h="934720">
                <a:tc>
                  <a:txBody>
                    <a:bodyPr/>
                    <a:lstStyle/>
                    <a:p>
                      <a:pPr algn="ctr"/>
                      <a:r>
                        <a:rPr lang="de-DE" sz="1100">
                          <a:latin typeface="+mj-lt"/>
                          <a:hlinkClick r:id="rId9"/>
                        </a:rPr>
                        <a:t>matchmaking@cetpartnership.eu</a:t>
                      </a:r>
                      <a:br>
                        <a:rPr lang="de-DE" sz="1100">
                          <a:latin typeface="+mj-lt"/>
                        </a:rPr>
                      </a:br>
                      <a:r>
                        <a:rPr lang="de-DE" sz="1100" err="1">
                          <a:latin typeface="+mj-lt"/>
                        </a:rPr>
                        <a:t>or</a:t>
                      </a:r>
                      <a:br>
                        <a:rPr lang="de-DE" sz="1100">
                          <a:latin typeface="+mj-lt"/>
                        </a:rPr>
                      </a:br>
                      <a:r>
                        <a:rPr lang="en-US" sz="1100" err="1">
                          <a:latin typeface="+mj-lt"/>
                          <a:hlinkClick r:id="rId10"/>
                        </a:rPr>
                        <a:t>Organisers</a:t>
                      </a:r>
                      <a:r>
                        <a:rPr lang="en-US" sz="1100">
                          <a:latin typeface="+mj-lt"/>
                          <a:hlinkClick r:id="rId10"/>
                        </a:rPr>
                        <a:t> for Matchmaking | Clean Energy Transition Partnership</a:t>
                      </a:r>
                      <a:endParaRPr lang="de-DE" sz="1100">
                        <a:latin typeface="+mj-lt"/>
                      </a:endParaRPr>
                    </a:p>
                    <a:p>
                      <a:pPr algn="ctr"/>
                      <a:endParaRPr lang="de-DE" sz="1100">
                        <a:latin typeface="+mj-lt"/>
                      </a:endParaRP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98698185"/>
                  </a:ext>
                </a:extLst>
              </a:tr>
            </a:tbl>
          </a:graphicData>
        </a:graphic>
      </p:graphicFrame>
      <p:graphicFrame>
        <p:nvGraphicFramePr>
          <p:cNvPr id="37" name="Tabelle 36">
            <a:extLst>
              <a:ext uri="{FF2B5EF4-FFF2-40B4-BE49-F238E27FC236}">
                <a16:creationId xmlns:a16="http://schemas.microsoft.com/office/drawing/2014/main" id="{5BAF8395-430D-CD1F-0C6A-3408AE9022EA}"/>
              </a:ext>
            </a:extLst>
          </p:cNvPr>
          <p:cNvGraphicFramePr>
            <a:graphicFrameLocks noGrp="1"/>
          </p:cNvGraphicFramePr>
          <p:nvPr/>
        </p:nvGraphicFramePr>
        <p:xfrm>
          <a:off x="8635871" y="1874968"/>
          <a:ext cx="2036580" cy="867267"/>
        </p:xfrm>
        <a:graphic>
          <a:graphicData uri="http://schemas.openxmlformats.org/drawingml/2006/table">
            <a:tbl>
              <a:tblPr firstRow="1" bandRow="1"/>
              <a:tblGrid>
                <a:gridCol w="2036580">
                  <a:extLst>
                    <a:ext uri="{9D8B030D-6E8A-4147-A177-3AD203B41FA5}">
                      <a16:colId xmlns:a16="http://schemas.microsoft.com/office/drawing/2014/main" val="2391288821"/>
                    </a:ext>
                  </a:extLst>
                </a:gridCol>
              </a:tblGrid>
              <a:tr h="867267">
                <a:tc>
                  <a:txBody>
                    <a:bodyPr/>
                    <a:lstStyle/>
                    <a:p>
                      <a:pPr algn="ctr"/>
                      <a:r>
                        <a:rPr lang="de-DE" sz="2000" b="1">
                          <a:solidFill>
                            <a:schemeClr val="bg1"/>
                          </a:solidFill>
                          <a:latin typeface="+mj-lt"/>
                        </a:rPr>
                        <a:t>Finding project partners</a:t>
                      </a:r>
                    </a:p>
                  </a:txBody>
                  <a:tcPr marL="121920" marR="121920" marT="60960" marB="60960" anchor="ctr">
                    <a:lnL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noFill/>
                      <a:prstDash val="solid"/>
                      <a:round/>
                      <a:headEnd type="none" w="sm" len="sm"/>
                      <a:tailEnd type="none" w="sm" len="sm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9963839"/>
                  </a:ext>
                </a:extLst>
              </a:tr>
            </a:tbl>
          </a:graphicData>
        </a:graphic>
      </p:graphicFrame>
      <p:sp>
        <p:nvSpPr>
          <p:cNvPr id="38" name="Google Shape;89;p13">
            <a:extLst>
              <a:ext uri="{FF2B5EF4-FFF2-40B4-BE49-F238E27FC236}">
                <a16:creationId xmlns:a16="http://schemas.microsoft.com/office/drawing/2014/main" id="{9BD0E9DE-DA6E-B173-8C70-6D9766FCCDA9}"/>
              </a:ext>
            </a:extLst>
          </p:cNvPr>
          <p:cNvSpPr txBox="1">
            <a:spLocks/>
          </p:cNvSpPr>
          <p:nvPr/>
        </p:nvSpPr>
        <p:spPr>
          <a:xfrm>
            <a:off x="1446150" y="1038101"/>
            <a:ext cx="9858889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1" i="0" u="none" strike="noStrike" cap="none">
                <a:solidFill>
                  <a:schemeClr val="accent1"/>
                </a:solidFill>
                <a:latin typeface="+mj-lt"/>
                <a:ea typeface="Fira Sans SemiBold"/>
                <a:cs typeface="Fira Sans SemiBold"/>
                <a:sym typeface="Fira Sans SemiBold"/>
              </a:defRPr>
            </a:lvl1pPr>
            <a:lvl2pPr marR="0" lvl="1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2pPr>
            <a:lvl3pPr marR="0" lvl="2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3pPr>
            <a:lvl4pPr marR="0" lvl="3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4pPr>
            <a:lvl5pPr marR="0" lvl="4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5pPr>
            <a:lvl6pPr marR="0" lvl="5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6pPr>
            <a:lvl7pPr marR="0" lvl="6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7pPr>
            <a:lvl8pPr marR="0" lvl="7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8pPr>
            <a:lvl9pPr marR="0" lvl="8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9pPr>
          </a:lstStyle>
          <a:p>
            <a:pPr defTabSz="1219170">
              <a:buClr>
                <a:srgbClr val="058C98"/>
              </a:buClr>
            </a:pPr>
            <a:r>
              <a:rPr lang="en-US" sz="4000">
                <a:solidFill>
                  <a:srgbClr val="058C98"/>
                </a:solidFill>
                <a:latin typeface="Calibri"/>
              </a:rPr>
              <a:t>Any questions?</a:t>
            </a:r>
          </a:p>
          <a:p>
            <a:pPr defTabSz="1219170">
              <a:buClr>
                <a:srgbClr val="058C98"/>
              </a:buClr>
            </a:pPr>
            <a:r>
              <a:rPr lang="en-US" b="0">
                <a:solidFill>
                  <a:srgbClr val="058C98"/>
                </a:solidFill>
                <a:latin typeface="Calibri"/>
              </a:rPr>
              <a:t>Your contact points for questions about…</a:t>
            </a:r>
          </a:p>
        </p:txBody>
      </p:sp>
    </p:spTree>
    <p:extLst>
      <p:ext uri="{BB962C8B-B14F-4D97-AF65-F5344CB8AC3E}">
        <p14:creationId xmlns:p14="http://schemas.microsoft.com/office/powerpoint/2010/main" val="741295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2"/>
          <p:cNvSpPr txBox="1">
            <a:spLocks noGrp="1"/>
          </p:cNvSpPr>
          <p:nvPr>
            <p:ph type="ctrTitle"/>
          </p:nvPr>
        </p:nvSpPr>
        <p:spPr>
          <a:xfrm>
            <a:off x="808044" y="3069189"/>
            <a:ext cx="7436800" cy="1546400"/>
          </a:xfrm>
          <a:prstGeom prst="rect">
            <a:avLst/>
          </a:prstGeom>
        </p:spPr>
        <p:txBody>
          <a:bodyPr spcFirstLastPara="1" vert="horz" wrap="square" lIns="0" tIns="0" rIns="0" bIns="0" rtlCol="0" anchor="ctr" anchorCtr="0">
            <a:noAutofit/>
          </a:bodyPr>
          <a:lstStyle/>
          <a:p>
            <a:pPr>
              <a:spcAft>
                <a:spcPts val="2400"/>
              </a:spcAft>
            </a:pPr>
            <a:r>
              <a:rPr lang="it-IT" sz="5400"/>
              <a:t>Thank you! </a:t>
            </a:r>
            <a:br>
              <a:rPr lang="it-IT" sz="4400"/>
            </a:br>
            <a:endParaRPr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FF24EFB5-73F8-275B-A981-EE1C3F9AD88E}"/>
              </a:ext>
            </a:extLst>
          </p:cNvPr>
          <p:cNvSpPr txBox="1"/>
          <p:nvPr/>
        </p:nvSpPr>
        <p:spPr>
          <a:xfrm>
            <a:off x="522294" y="5641589"/>
            <a:ext cx="70342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>
                <a:solidFill>
                  <a:schemeClr val="bg1"/>
                </a:solidFill>
                <a:latin typeface="+mj-lt"/>
              </a:rPr>
              <a:t>callmanagement@cetpartnership.eu </a:t>
            </a:r>
          </a:p>
        </p:txBody>
      </p:sp>
    </p:spTree>
    <p:extLst>
      <p:ext uri="{BB962C8B-B14F-4D97-AF65-F5344CB8AC3E}">
        <p14:creationId xmlns:p14="http://schemas.microsoft.com/office/powerpoint/2010/main" val="37428497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5" name="Google Shape;165;p21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674" y="0"/>
            <a:ext cx="8044871" cy="6858000"/>
          </a:xfrm>
          <a:custGeom>
            <a:avLst/>
            <a:gdLst/>
            <a:ahLst/>
            <a:cxnLst/>
            <a:rect l="l" t="t" r="r" b="b"/>
            <a:pathLst>
              <a:path w="21600" h="21600" extrusionOk="0">
                <a:moveTo>
                  <a:pt x="0" y="0"/>
                </a:moveTo>
                <a:cubicBezTo>
                  <a:pt x="3358" y="3729"/>
                  <a:pt x="5435" y="8863"/>
                  <a:pt x="5435" y="14535"/>
                </a:cubicBezTo>
                <a:cubicBezTo>
                  <a:pt x="5437" y="16944"/>
                  <a:pt x="5056" y="19336"/>
                  <a:pt x="4309" y="21600"/>
                </a:cubicBezTo>
                <a:lnTo>
                  <a:pt x="216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</p:spPr>
      </p:pic>
      <p:sp>
        <p:nvSpPr>
          <p:cNvPr id="168" name="Google Shape;168;p21"/>
          <p:cNvSpPr txBox="1">
            <a:spLocks noGrp="1"/>
          </p:cNvSpPr>
          <p:nvPr>
            <p:ph type="title" idx="4294967295"/>
          </p:nvPr>
        </p:nvSpPr>
        <p:spPr>
          <a:xfrm>
            <a:off x="783706" y="951767"/>
            <a:ext cx="4470400" cy="527049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/>
          <a:p>
            <a:pPr lvl="0"/>
            <a:r>
              <a:rPr lang="en-AU" sz="4400" b="1">
                <a:latin typeface="+mj-lt"/>
              </a:rPr>
              <a:t>Annual Joint Calls</a:t>
            </a:r>
          </a:p>
        </p:txBody>
      </p:sp>
      <p:sp>
        <p:nvSpPr>
          <p:cNvPr id="169" name="Google Shape;169;p21"/>
          <p:cNvSpPr txBox="1">
            <a:spLocks noGrp="1"/>
          </p:cNvSpPr>
          <p:nvPr>
            <p:ph type="body" idx="4294967295"/>
          </p:nvPr>
        </p:nvSpPr>
        <p:spPr>
          <a:xfrm>
            <a:off x="783705" y="1556968"/>
            <a:ext cx="4562017" cy="4972786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76200" indent="0" algn="l">
              <a:lnSpc>
                <a:spcPct val="130000"/>
              </a:lnSpc>
              <a:buNone/>
            </a:pPr>
            <a:endParaRPr lang="en-US" sz="1800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6200" indent="0" algn="l">
              <a:lnSpc>
                <a:spcPct val="130000"/>
              </a:lnSpc>
              <a:buNone/>
            </a:pPr>
            <a:r>
              <a:rPr lang="en-US" sz="2000" b="0" i="0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Each TRI defines the scope of one or more </a:t>
            </a:r>
            <a:r>
              <a:rPr lang="en-US" sz="2000" b="1">
                <a:solidFill>
                  <a:schemeClr val="accent6"/>
                </a:solidFill>
                <a:latin typeface="+mj-lt"/>
                <a:cs typeface="Arial" panose="020B0604020202020204" pitchFamily="34" charset="0"/>
              </a:rPr>
              <a:t>Call Modules</a:t>
            </a:r>
            <a:r>
              <a:rPr lang="en-US" sz="2000" b="0" i="0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. Call Modules are the topics of each annual Joint Call.</a:t>
            </a:r>
          </a:p>
          <a:p>
            <a:pPr marL="76200" indent="0" algn="l">
              <a:lnSpc>
                <a:spcPct val="130000"/>
              </a:lnSpc>
              <a:buNone/>
            </a:pPr>
            <a:endParaRPr lang="en-US" sz="2000" b="0" i="0">
              <a:solidFill>
                <a:srgbClr val="000000"/>
              </a:solidFill>
              <a:effectLst/>
              <a:latin typeface="+mj-lt"/>
              <a:cs typeface="Arial" panose="020B0604020202020204" pitchFamily="34" charset="0"/>
            </a:endParaRPr>
          </a:p>
          <a:p>
            <a:pPr marL="76200" indent="0" algn="l">
              <a:lnSpc>
                <a:spcPct val="130000"/>
              </a:lnSpc>
              <a:buNone/>
            </a:pPr>
            <a:r>
              <a:rPr lang="en-US" sz="2000" b="0" i="0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All involved funding partners then decide which </a:t>
            </a:r>
            <a:r>
              <a:rPr lang="en-US" sz="2000" b="1">
                <a:solidFill>
                  <a:schemeClr val="accent6"/>
                </a:solidFill>
                <a:latin typeface="+mj-lt"/>
                <a:cs typeface="Arial" panose="020B0604020202020204" pitchFamily="34" charset="0"/>
              </a:rPr>
              <a:t>Call Modules </a:t>
            </a:r>
            <a:r>
              <a:rPr lang="en-US" sz="200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they wish to participate in.</a:t>
            </a:r>
          </a:p>
          <a:p>
            <a:pPr marL="76200" indent="0" algn="l">
              <a:lnSpc>
                <a:spcPct val="130000"/>
              </a:lnSpc>
              <a:buNone/>
            </a:pPr>
            <a:endParaRPr lang="en-US" sz="2000" b="0" i="0">
              <a:solidFill>
                <a:srgbClr val="000000"/>
              </a:solidFill>
              <a:effectLst/>
              <a:latin typeface="+mj-lt"/>
              <a:cs typeface="Arial" panose="020B0604020202020204" pitchFamily="34" charset="0"/>
            </a:endParaRPr>
          </a:p>
          <a:p>
            <a:pPr marL="76200" indent="0" algn="l">
              <a:lnSpc>
                <a:spcPct val="130000"/>
              </a:lnSpc>
              <a:buNone/>
            </a:pPr>
            <a:r>
              <a:rPr lang="en-US" sz="2000">
                <a:solidFill>
                  <a:srgbClr val="000000"/>
                </a:solidFill>
                <a:latin typeface="+mj-lt"/>
                <a:cs typeface="Arial" panose="020B0604020202020204" pitchFamily="34" charset="0"/>
              </a:rPr>
              <a:t>A</a:t>
            </a:r>
            <a:r>
              <a:rPr lang="en-US" sz="2000" b="0" i="0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pplicants should be aware that </a:t>
            </a:r>
            <a:r>
              <a:rPr lang="en-US" sz="2000" b="1" i="0">
                <a:solidFill>
                  <a:srgbClr val="FF0000"/>
                </a:solidFill>
                <a:effectLst/>
                <a:latin typeface="+mj-lt"/>
                <a:cs typeface="Arial" panose="020B0604020202020204" pitchFamily="34" charset="0"/>
              </a:rPr>
              <a:t>NOT</a:t>
            </a:r>
            <a:r>
              <a:rPr lang="en-US" sz="2000" b="0" i="0">
                <a:solidFill>
                  <a:srgbClr val="000000"/>
                </a:solidFill>
                <a:effectLst/>
                <a:latin typeface="+mj-lt"/>
                <a:cs typeface="Arial" panose="020B0604020202020204" pitchFamily="34" charset="0"/>
              </a:rPr>
              <a:t> all funding partners participate in all call modules.</a:t>
            </a:r>
          </a:p>
        </p:txBody>
      </p:sp>
      <p:sp>
        <p:nvSpPr>
          <p:cNvPr id="8" name="Google Shape;55;p8"/>
          <p:cNvSpPr/>
          <p:nvPr/>
        </p:nvSpPr>
        <p:spPr>
          <a:xfrm>
            <a:off x="9622675" y="0"/>
            <a:ext cx="2569336" cy="6858000"/>
          </a:xfrm>
          <a:custGeom>
            <a:avLst/>
            <a:gdLst/>
            <a:ahLst/>
            <a:cxnLst/>
            <a:rect l="l" t="t" r="r" b="b"/>
            <a:pathLst>
              <a:path w="2569336" h="6858000" extrusionOk="0">
                <a:moveTo>
                  <a:pt x="1256538" y="0"/>
                </a:moveTo>
                <a:cubicBezTo>
                  <a:pt x="1569466" y="775024"/>
                  <a:pt x="1729804" y="1603165"/>
                  <a:pt x="1728788" y="2438972"/>
                </a:cubicBezTo>
                <a:cubicBezTo>
                  <a:pt x="1728788" y="4144582"/>
                  <a:pt x="1073023" y="5696966"/>
                  <a:pt x="0" y="6858000"/>
                </a:cubicBezTo>
                <a:lnTo>
                  <a:pt x="2569337" y="6858000"/>
                </a:lnTo>
                <a:lnTo>
                  <a:pt x="2569337" y="0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50000"/>
                  <a:lumMod val="70000"/>
                  <a:lumOff val="30000"/>
                </a:schemeClr>
              </a:gs>
              <a:gs pos="72000">
                <a:schemeClr val="accent3"/>
              </a:gs>
              <a:gs pos="100000">
                <a:schemeClr val="accent3">
                  <a:alpha val="50000"/>
                </a:schemeClr>
              </a:gs>
            </a:gsLst>
            <a:lin ang="5400012" scaled="0"/>
          </a:gradFill>
          <a:ln>
            <a:noFill/>
          </a:ln>
          <a:effectLst>
            <a:outerShdw blurRad="214313" algn="bl" rotWithShape="0">
              <a:schemeClr val="dk1">
                <a:alpha val="25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" name="Google Shape;56;p8"/>
          <p:cNvSpPr/>
          <p:nvPr/>
        </p:nvSpPr>
        <p:spPr>
          <a:xfrm>
            <a:off x="9822127" y="-101599"/>
            <a:ext cx="2508419" cy="7093525"/>
          </a:xfrm>
          <a:custGeom>
            <a:avLst/>
            <a:gdLst/>
            <a:ahLst/>
            <a:cxnLst/>
            <a:rect l="l" t="t" r="r" b="b"/>
            <a:pathLst>
              <a:path w="2369883" h="6858000" extrusionOk="0">
                <a:moveTo>
                  <a:pt x="0" y="0"/>
                </a:moveTo>
                <a:cubicBezTo>
                  <a:pt x="1144905" y="1173671"/>
                  <a:pt x="1850327" y="2777998"/>
                  <a:pt x="1850327" y="4547172"/>
                </a:cubicBezTo>
                <a:cubicBezTo>
                  <a:pt x="1851215" y="5336680"/>
                  <a:pt x="1708277" y="6119749"/>
                  <a:pt x="1428432" y="6858000"/>
                </a:cubicBezTo>
                <a:lnTo>
                  <a:pt x="2369883" y="6858000"/>
                </a:lnTo>
                <a:lnTo>
                  <a:pt x="2369883" y="0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70000"/>
                </a:schemeClr>
              </a:gs>
              <a:gs pos="100000">
                <a:schemeClr val="accent4"/>
              </a:gs>
            </a:gsLst>
            <a:lin ang="5400012" scaled="0"/>
          </a:gradFill>
          <a:ln w="38100">
            <a:solidFill>
              <a:schemeClr val="bg1">
                <a:alpha val="50000"/>
              </a:schemeClr>
            </a:solidFill>
          </a:ln>
          <a:effectLst>
            <a:outerShdw blurRad="214313" algn="bl" rotWithShape="0">
              <a:schemeClr val="dk1">
                <a:alpha val="35000"/>
              </a:schemeClr>
            </a:outerShdw>
          </a:effectLst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endParaRPr sz="24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22448" y="202836"/>
            <a:ext cx="1078133" cy="536072"/>
          </a:xfrm>
          <a:prstGeom prst="rect">
            <a:avLst/>
          </a:prstGeom>
        </p:spPr>
      </p:pic>
      <p:sp>
        <p:nvSpPr>
          <p:cNvPr id="11" name="Google Shape;59;p8"/>
          <p:cNvSpPr txBox="1">
            <a:spLocks/>
          </p:cNvSpPr>
          <p:nvPr/>
        </p:nvSpPr>
        <p:spPr>
          <a:xfrm>
            <a:off x="11307445" y="6333135"/>
            <a:ext cx="7316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 baseline="0">
                <a:solidFill>
                  <a:srgbClr val="000000"/>
                </a:solidFill>
                <a:latin typeface="Calibri Light" panose="020F0302020204030204" pitchFamily="34" charset="0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r"/>
            <a:fld id="{00000000-1234-1234-1234-123412341234}" type="slidenum">
              <a:rPr lang="es-ES" sz="1867">
                <a:solidFill>
                  <a:schemeClr val="bg1"/>
                </a:solidFill>
                <a:cs typeface="Calibri" panose="020F0502020204030204" pitchFamily="34" charset="0"/>
              </a:rPr>
              <a:pPr algn="r"/>
              <a:t>2</a:t>
            </a:fld>
            <a:endParaRPr lang="es-ES" sz="1867">
              <a:solidFill>
                <a:schemeClr val="bg1"/>
              </a:solidFill>
              <a:cs typeface="Calibri" panose="020F0502020204030204" pitchFamily="34" charset="0"/>
            </a:endParaRPr>
          </a:p>
        </p:txBody>
      </p:sp>
      <p:pic>
        <p:nvPicPr>
          <p:cNvPr id="12" name="Imagen 1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1576" y="6318676"/>
            <a:ext cx="1835869" cy="385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442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84;p12">
            <a:extLst>
              <a:ext uri="{FF2B5EF4-FFF2-40B4-BE49-F238E27FC236}">
                <a16:creationId xmlns:a16="http://schemas.microsoft.com/office/drawing/2014/main" id="{18F999FE-C1E6-D936-D5E7-6FEA0F733C37}"/>
              </a:ext>
            </a:extLst>
          </p:cNvPr>
          <p:cNvSpPr txBox="1">
            <a:spLocks/>
          </p:cNvSpPr>
          <p:nvPr/>
        </p:nvSpPr>
        <p:spPr>
          <a:xfrm>
            <a:off x="890594" y="440289"/>
            <a:ext cx="7436800" cy="1546400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0" tIns="0" rIns="0" bIns="0" rtlCol="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1" i="0" u="none" strike="noStrike" cap="none">
                <a:solidFill>
                  <a:schemeClr val="accent1"/>
                </a:solidFill>
                <a:latin typeface="+mj-lt"/>
                <a:ea typeface="Fira Sans SemiBold"/>
                <a:cs typeface="Fira Sans SemiBold"/>
                <a:sym typeface="Fira Sans SemiBold"/>
              </a:defRPr>
            </a:lvl1pPr>
            <a:lvl2pPr marR="0" lvl="1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2pPr>
            <a:lvl3pPr marR="0" lvl="2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3pPr>
            <a:lvl4pPr marR="0" lvl="3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4pPr>
            <a:lvl5pPr marR="0" lvl="4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5pPr>
            <a:lvl6pPr marR="0" lvl="5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6pPr>
            <a:lvl7pPr marR="0" lvl="6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7pPr>
            <a:lvl8pPr marR="0" lvl="7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8pPr>
            <a:lvl9pPr marR="0" lvl="8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9pPr>
          </a:lstStyle>
          <a:p>
            <a:pPr>
              <a:spcAft>
                <a:spcPts val="2400"/>
              </a:spcAft>
            </a:pPr>
            <a:r>
              <a:rPr lang="en-US" sz="4400" kern="0"/>
              <a:t>Call Modules Joint Call 2024 </a:t>
            </a:r>
            <a:endParaRPr lang="en-US" kern="0"/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5DBE35AF-BE50-C2FE-AD4C-7F7E813C3D04}"/>
              </a:ext>
            </a:extLst>
          </p:cNvPr>
          <p:cNvSpPr txBox="1"/>
          <p:nvPr/>
        </p:nvSpPr>
        <p:spPr>
          <a:xfrm>
            <a:off x="785812" y="1784340"/>
            <a:ext cx="10371137" cy="3754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b-NO" sz="1800" b="1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No. </a:t>
            </a:r>
            <a:r>
              <a:rPr lang="nb-NO" sz="1800" b="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	                  </a:t>
            </a:r>
            <a:r>
              <a:rPr lang="nb-NO" sz="1800" b="1" i="0" u="none" strike="noStrike" baseline="0" err="1">
                <a:solidFill>
                  <a:schemeClr val="accent1"/>
                </a:solidFill>
                <a:latin typeface="Calibri" panose="020F0502020204030204" pitchFamily="34" charset="0"/>
              </a:rPr>
              <a:t>Title</a:t>
            </a:r>
            <a:r>
              <a:rPr lang="nb-NO" sz="1800" b="1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nb-NO" sz="1800" b="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	</a:t>
            </a:r>
          </a:p>
          <a:p>
            <a:r>
              <a:rPr lang="en-US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CM2024-</a:t>
            </a:r>
            <a:r>
              <a:rPr lang="en-US" sz="2000" b="1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01</a:t>
            </a:r>
            <a:r>
              <a:rPr lang="en-US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 	Energy data spaces and interoperability 	</a:t>
            </a:r>
          </a:p>
          <a:p>
            <a:r>
              <a:rPr lang="en-US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CM2024-</a:t>
            </a:r>
            <a:r>
              <a:rPr lang="en-US" sz="2000" b="1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02 </a:t>
            </a:r>
            <a:r>
              <a:rPr lang="en-US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	Energy system flexibility: renewables production, storage and system integration </a:t>
            </a:r>
          </a:p>
          <a:p>
            <a:r>
              <a:rPr lang="en-US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CM2024-</a:t>
            </a:r>
            <a:r>
              <a:rPr lang="en-US" sz="2000" b="1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03A</a:t>
            </a:r>
            <a:r>
              <a:rPr lang="en-US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 	Advanced renewable energy (RE) technologies for power production (ROA) 	</a:t>
            </a:r>
          </a:p>
          <a:p>
            <a:r>
              <a:rPr lang="en-US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CM2024-</a:t>
            </a:r>
            <a:r>
              <a:rPr lang="en-US" sz="2000" b="1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03B</a:t>
            </a:r>
            <a:r>
              <a:rPr lang="en-US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 	Advanced renewable energy (RE) technologies for power production (IOA) 	</a:t>
            </a:r>
          </a:p>
          <a:p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CM2024-</a:t>
            </a:r>
            <a:r>
              <a:rPr lang="nb-NO" sz="2000" b="1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04</a:t>
            </a:r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 	</a:t>
            </a:r>
            <a:r>
              <a:rPr lang="nb-NO" sz="2000" i="0" u="none" strike="noStrike" baseline="0" err="1">
                <a:solidFill>
                  <a:schemeClr val="accent1"/>
                </a:solidFill>
                <a:latin typeface="Calibri" panose="020F0502020204030204" pitchFamily="34" charset="0"/>
              </a:rPr>
              <a:t>Carbon</a:t>
            </a:r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nb-NO" sz="2000" i="0" u="none" strike="noStrike" baseline="0" err="1">
                <a:solidFill>
                  <a:schemeClr val="accent1"/>
                </a:solidFill>
                <a:latin typeface="Calibri" panose="020F0502020204030204" pitchFamily="34" charset="0"/>
              </a:rPr>
              <a:t>capture</a:t>
            </a:r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, </a:t>
            </a:r>
            <a:r>
              <a:rPr lang="nb-NO" sz="2000" i="0" u="none" strike="noStrike" baseline="0" err="1">
                <a:solidFill>
                  <a:schemeClr val="accent1"/>
                </a:solidFill>
                <a:latin typeface="Calibri" panose="020F0502020204030204" pitchFamily="34" charset="0"/>
              </a:rPr>
              <a:t>utilisation</a:t>
            </a:r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 and </a:t>
            </a:r>
            <a:r>
              <a:rPr lang="nb-NO" sz="2000" i="0" u="none" strike="noStrike" baseline="0" err="1">
                <a:solidFill>
                  <a:schemeClr val="accent1"/>
                </a:solidFill>
                <a:latin typeface="Calibri" panose="020F0502020204030204" pitchFamily="34" charset="0"/>
              </a:rPr>
              <a:t>storage</a:t>
            </a:r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 (CCUS) 	</a:t>
            </a:r>
          </a:p>
          <a:p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CM2024-</a:t>
            </a:r>
            <a:r>
              <a:rPr lang="nb-NO" sz="2000" b="1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05 </a:t>
            </a:r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	Hydrogen and </a:t>
            </a:r>
            <a:r>
              <a:rPr lang="nb-NO" sz="2000" i="0" u="none" strike="noStrike" baseline="0" err="1">
                <a:solidFill>
                  <a:schemeClr val="accent1"/>
                </a:solidFill>
                <a:latin typeface="Calibri" panose="020F0502020204030204" pitchFamily="34" charset="0"/>
              </a:rPr>
              <a:t>renewable</a:t>
            </a:r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 </a:t>
            </a:r>
            <a:r>
              <a:rPr lang="nb-NO" sz="2000" i="0" u="none" strike="noStrike" baseline="0" err="1">
                <a:solidFill>
                  <a:schemeClr val="accent1"/>
                </a:solidFill>
                <a:latin typeface="Calibri" panose="020F0502020204030204" pitchFamily="34" charset="0"/>
              </a:rPr>
              <a:t>fuels</a:t>
            </a:r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 	</a:t>
            </a:r>
          </a:p>
          <a:p>
            <a:r>
              <a:rPr lang="en-US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CM2024-</a:t>
            </a:r>
            <a:r>
              <a:rPr lang="en-US" sz="2000" b="1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06 </a:t>
            </a:r>
            <a:r>
              <a:rPr lang="en-US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	Heating and cooling technologies 	</a:t>
            </a:r>
          </a:p>
          <a:p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CM2024-</a:t>
            </a:r>
            <a:r>
              <a:rPr lang="nb-NO" sz="2000" b="1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07 </a:t>
            </a:r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	</a:t>
            </a:r>
            <a:r>
              <a:rPr lang="nb-NO" sz="2000" i="0" u="none" strike="noStrike" baseline="0" err="1">
                <a:solidFill>
                  <a:schemeClr val="accent1"/>
                </a:solidFill>
                <a:latin typeface="Calibri" panose="020F0502020204030204" pitchFamily="34" charset="0"/>
              </a:rPr>
              <a:t>Geothermal</a:t>
            </a:r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 energy </a:t>
            </a:r>
            <a:r>
              <a:rPr lang="nb-NO" sz="2000" i="0" u="none" strike="noStrike" baseline="0" err="1">
                <a:solidFill>
                  <a:schemeClr val="accent1"/>
                </a:solidFill>
                <a:latin typeface="Calibri" panose="020F0502020204030204" pitchFamily="34" charset="0"/>
              </a:rPr>
              <a:t>technologies</a:t>
            </a:r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 	</a:t>
            </a:r>
          </a:p>
          <a:p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CM2024-</a:t>
            </a:r>
            <a:r>
              <a:rPr lang="nb-NO" sz="2000" b="1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08 </a:t>
            </a:r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	Integrated regional energy systems 	</a:t>
            </a:r>
          </a:p>
          <a:p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CM2024-</a:t>
            </a:r>
            <a:r>
              <a:rPr lang="nb-NO" sz="2000" b="1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09 </a:t>
            </a:r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	Integrated </a:t>
            </a:r>
            <a:r>
              <a:rPr lang="nb-NO" sz="2000" i="0" u="none" strike="noStrike" baseline="0" err="1">
                <a:solidFill>
                  <a:schemeClr val="accent1"/>
                </a:solidFill>
                <a:latin typeface="Calibri" panose="020F0502020204030204" pitchFamily="34" charset="0"/>
              </a:rPr>
              <a:t>industrial</a:t>
            </a:r>
            <a:r>
              <a:rPr lang="nb-NO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 energy systems 	</a:t>
            </a:r>
          </a:p>
          <a:p>
            <a:r>
              <a:rPr lang="en-US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CM2024-</a:t>
            </a:r>
            <a:r>
              <a:rPr lang="en-US" sz="2000" b="1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10</a:t>
            </a:r>
            <a:r>
              <a:rPr lang="en-US" sz="200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 	Clean energy integration in the built environment </a:t>
            </a:r>
            <a:r>
              <a:rPr lang="en-US" sz="1800" b="0" i="0" u="none" strike="noStrike" baseline="0">
                <a:solidFill>
                  <a:schemeClr val="accent1"/>
                </a:solidFill>
                <a:latin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314315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F5A50CC0-EDBB-7355-B0E3-AE4A1176F48C}"/>
              </a:ext>
            </a:extLst>
          </p:cNvPr>
          <p:cNvSpPr txBox="1"/>
          <p:nvPr/>
        </p:nvSpPr>
        <p:spPr>
          <a:xfrm>
            <a:off x="1895228" y="2221409"/>
            <a:ext cx="840154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>
                <a:latin typeface="+mn-lt"/>
              </a:rPr>
              <a:t>Two-step procedure</a:t>
            </a:r>
            <a:r>
              <a:rPr lang="en-US" sz="2000">
                <a:latin typeface="+mn-lt"/>
              </a:rPr>
              <a:t>:</a:t>
            </a:r>
          </a:p>
          <a:p>
            <a:pPr marL="285744" indent="-285744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>
                <a:latin typeface="+mn-lt"/>
              </a:rPr>
              <a:t>submission of a </a:t>
            </a:r>
            <a:r>
              <a:rPr lang="en-US" sz="2000" b="1">
                <a:latin typeface="+mn-lt"/>
              </a:rPr>
              <a:t>pre-proposal</a:t>
            </a:r>
            <a:r>
              <a:rPr lang="en-US" sz="2000">
                <a:latin typeface="+mn-lt"/>
              </a:rPr>
              <a:t> followed by an invitation to submit a </a:t>
            </a:r>
            <a:r>
              <a:rPr lang="en-US" sz="2000" b="1">
                <a:latin typeface="+mn-lt"/>
              </a:rPr>
              <a:t>full proposal</a:t>
            </a:r>
          </a:p>
          <a:p>
            <a:pPr marL="285744" indent="-285744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>
                <a:latin typeface="+mn-lt"/>
              </a:rPr>
              <a:t>eligibility check according to both general and national/regional requirements</a:t>
            </a:r>
          </a:p>
          <a:p>
            <a:pPr marL="285744" indent="-285744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>
                <a:latin typeface="+mn-lt"/>
              </a:rPr>
              <a:t>evaluation three experts per proposal</a:t>
            </a:r>
          </a:p>
          <a:p>
            <a:pPr marL="285744" indent="-285744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>
                <a:latin typeface="+mn-lt"/>
              </a:rPr>
              <a:t>one ranking list per Call module (score at or above 10 and none of the criteria scoring below 3)</a:t>
            </a:r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440619E8-9C0A-D7D5-E8EF-ED85F1D75644}"/>
              </a:ext>
            </a:extLst>
          </p:cNvPr>
          <p:cNvSpPr/>
          <p:nvPr/>
        </p:nvSpPr>
        <p:spPr>
          <a:xfrm>
            <a:off x="979353" y="2173172"/>
            <a:ext cx="708728" cy="763200"/>
          </a:xfrm>
          <a:prstGeom prst="rect">
            <a:avLst/>
          </a:prstGeom>
          <a:solidFill>
            <a:srgbClr val="058C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buClrTx/>
              <a:defRPr/>
            </a:pPr>
            <a:endParaRPr lang="it-IT" sz="1800" kern="1200">
              <a:solidFill>
                <a:prstClr val="white"/>
              </a:solidFill>
            </a:endParaRPr>
          </a:p>
        </p:txBody>
      </p:sp>
      <p:sp>
        <p:nvSpPr>
          <p:cNvPr id="9" name="CasellaDiTesto 17">
            <a:extLst>
              <a:ext uri="{FF2B5EF4-FFF2-40B4-BE49-F238E27FC236}">
                <a16:creationId xmlns:a16="http://schemas.microsoft.com/office/drawing/2014/main" id="{0DE7A7F3-962F-A4D2-2183-02A71C3117E8}"/>
              </a:ext>
            </a:extLst>
          </p:cNvPr>
          <p:cNvSpPr txBox="1"/>
          <p:nvPr/>
        </p:nvSpPr>
        <p:spPr>
          <a:xfrm>
            <a:off x="1433673" y="3652570"/>
            <a:ext cx="34172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2800">
                <a:solidFill>
                  <a:schemeClr val="bg1"/>
                </a:solidFill>
                <a:latin typeface="+mn-lt"/>
              </a:rPr>
              <a:t>1</a:t>
            </a:r>
          </a:p>
        </p:txBody>
      </p:sp>
      <p:pic>
        <p:nvPicPr>
          <p:cNvPr id="11" name="Elemento grafico 21" descr="Passi di danza con riempimento a tinta unita">
            <a:extLst>
              <a:ext uri="{FF2B5EF4-FFF2-40B4-BE49-F238E27FC236}">
                <a16:creationId xmlns:a16="http://schemas.microsoft.com/office/drawing/2014/main" id="{CCFCF0E3-4FDA-2316-DF3B-55B7707E72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87486" y="2290034"/>
            <a:ext cx="492461" cy="529476"/>
          </a:xfrm>
          <a:prstGeom prst="rect">
            <a:avLst/>
          </a:prstGeom>
        </p:spPr>
      </p:pic>
      <p:pic>
        <p:nvPicPr>
          <p:cNvPr id="15" name="Elemento grafico 27" descr="Selezione posta in arrivo con riempimento a tinta unita">
            <a:extLst>
              <a:ext uri="{FF2B5EF4-FFF2-40B4-BE49-F238E27FC236}">
                <a16:creationId xmlns:a16="http://schemas.microsoft.com/office/drawing/2014/main" id="{13B4147F-7371-4ECF-59F9-1BD2DD8E58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3394" y="4996568"/>
            <a:ext cx="492461" cy="529476"/>
          </a:xfrm>
          <a:prstGeom prst="rect">
            <a:avLst/>
          </a:prstGeom>
        </p:spPr>
      </p:pic>
      <p:sp>
        <p:nvSpPr>
          <p:cNvPr id="23" name="Titel 1">
            <a:extLst>
              <a:ext uri="{FF2B5EF4-FFF2-40B4-BE49-F238E27FC236}">
                <a16:creationId xmlns:a16="http://schemas.microsoft.com/office/drawing/2014/main" id="{88E7833B-6262-66DD-D0BC-EB91546A0BB4}"/>
              </a:ext>
            </a:extLst>
          </p:cNvPr>
          <p:cNvSpPr txBox="1">
            <a:spLocks/>
          </p:cNvSpPr>
          <p:nvPr/>
        </p:nvSpPr>
        <p:spPr>
          <a:xfrm>
            <a:off x="682937" y="927498"/>
            <a:ext cx="9060369" cy="529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1" i="0" u="none" strike="noStrike" cap="none">
                <a:solidFill>
                  <a:schemeClr val="accent1"/>
                </a:solidFill>
                <a:latin typeface="+mj-lt"/>
                <a:ea typeface="Fira Sans SemiBold"/>
                <a:cs typeface="Fira Sans SemiBold"/>
                <a:sym typeface="Fira Sans SemiBold"/>
              </a:defRPr>
            </a:lvl1pPr>
            <a:lvl2pPr marR="0" lvl="1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2pPr>
            <a:lvl3pPr marR="0" lvl="2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3pPr>
            <a:lvl4pPr marR="0" lvl="3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4pPr>
            <a:lvl5pPr marR="0" lvl="4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5pPr>
            <a:lvl6pPr marR="0" lvl="5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6pPr>
            <a:lvl7pPr marR="0" lvl="6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7pPr>
            <a:lvl8pPr marR="0" lvl="7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8pPr>
            <a:lvl9pPr marR="0" lvl="8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9pPr>
          </a:lstStyle>
          <a:p>
            <a:r>
              <a:rPr lang="da-DK"/>
              <a:t>General steps</a:t>
            </a:r>
          </a:p>
        </p:txBody>
      </p:sp>
    </p:spTree>
    <p:extLst>
      <p:ext uri="{BB962C8B-B14F-4D97-AF65-F5344CB8AC3E}">
        <p14:creationId xmlns:p14="http://schemas.microsoft.com/office/powerpoint/2010/main" val="4289478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asellaDiTesto 17">
            <a:extLst>
              <a:ext uri="{FF2B5EF4-FFF2-40B4-BE49-F238E27FC236}">
                <a16:creationId xmlns:a16="http://schemas.microsoft.com/office/drawing/2014/main" id="{0DE7A7F3-962F-A4D2-2183-02A71C3117E8}"/>
              </a:ext>
            </a:extLst>
          </p:cNvPr>
          <p:cNvSpPr txBox="1"/>
          <p:nvPr/>
        </p:nvSpPr>
        <p:spPr>
          <a:xfrm>
            <a:off x="1433673" y="3652570"/>
            <a:ext cx="34172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2800">
                <a:solidFill>
                  <a:schemeClr val="bg1"/>
                </a:solidFill>
                <a:latin typeface="+mn-lt"/>
              </a:rPr>
              <a:t>1</a:t>
            </a:r>
          </a:p>
        </p:txBody>
      </p:sp>
      <p:pic>
        <p:nvPicPr>
          <p:cNvPr id="11" name="Elemento grafico 21" descr="Passi di danza con riempimento a tinta unita">
            <a:extLst>
              <a:ext uri="{FF2B5EF4-FFF2-40B4-BE49-F238E27FC236}">
                <a16:creationId xmlns:a16="http://schemas.microsoft.com/office/drawing/2014/main" id="{CCFCF0E3-4FDA-2316-DF3B-55B7707E72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6359" y="1583079"/>
            <a:ext cx="492461" cy="529476"/>
          </a:xfrm>
          <a:prstGeom prst="rect">
            <a:avLst/>
          </a:prstGeom>
        </p:spPr>
      </p:pic>
      <p:pic>
        <p:nvPicPr>
          <p:cNvPr id="15" name="Elemento grafico 27" descr="Selezione posta in arrivo con riempimento a tinta unita">
            <a:extLst>
              <a:ext uri="{FF2B5EF4-FFF2-40B4-BE49-F238E27FC236}">
                <a16:creationId xmlns:a16="http://schemas.microsoft.com/office/drawing/2014/main" id="{13B4147F-7371-4ECF-59F9-1BD2DD8E58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293394" y="4996568"/>
            <a:ext cx="492461" cy="529476"/>
          </a:xfrm>
          <a:prstGeom prst="rect">
            <a:avLst/>
          </a:prstGeom>
        </p:spPr>
      </p:pic>
      <p:sp>
        <p:nvSpPr>
          <p:cNvPr id="3" name="Textfeld 2">
            <a:extLst>
              <a:ext uri="{FF2B5EF4-FFF2-40B4-BE49-F238E27FC236}">
                <a16:creationId xmlns:a16="http://schemas.microsoft.com/office/drawing/2014/main" id="{5C018CFF-47DC-B66F-37C4-8A144A6F126F}"/>
              </a:ext>
            </a:extLst>
          </p:cNvPr>
          <p:cNvSpPr txBox="1"/>
          <p:nvPr/>
        </p:nvSpPr>
        <p:spPr>
          <a:xfrm>
            <a:off x="1182479" y="1344318"/>
            <a:ext cx="3644921" cy="189282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1219140">
              <a:spcAft>
                <a:spcPts val="1200"/>
              </a:spcAft>
            </a:pPr>
            <a:r>
              <a:rPr lang="de-DE" sz="2200" b="1" err="1">
                <a:latin typeface="+mn-lt"/>
              </a:rPr>
              <a:t>Pre-proposal</a:t>
            </a:r>
            <a:endParaRPr lang="de-DE" sz="2200" b="1">
              <a:latin typeface="+mn-lt"/>
            </a:endParaRPr>
          </a:p>
          <a:p>
            <a:pPr marL="285744" indent="-285744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>
                <a:latin typeface="+mn-lt"/>
              </a:rPr>
              <a:t>light form (including project description, consortium partners’ data, team members, project budget) </a:t>
            </a:r>
          </a:p>
        </p:txBody>
      </p:sp>
      <p:sp>
        <p:nvSpPr>
          <p:cNvPr id="16" name="Ovale 9">
            <a:extLst>
              <a:ext uri="{FF2B5EF4-FFF2-40B4-BE49-F238E27FC236}">
                <a16:creationId xmlns:a16="http://schemas.microsoft.com/office/drawing/2014/main" id="{4A82FEDB-4F8B-7767-C0BE-402B3D85CA9F}"/>
              </a:ext>
            </a:extLst>
          </p:cNvPr>
          <p:cNvSpPr/>
          <p:nvPr/>
        </p:nvSpPr>
        <p:spPr>
          <a:xfrm>
            <a:off x="319449" y="1265546"/>
            <a:ext cx="736388" cy="755553"/>
          </a:xfrm>
          <a:prstGeom prst="ellipse">
            <a:avLst/>
          </a:prstGeom>
          <a:solidFill>
            <a:srgbClr val="058C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7">
            <a:extLst>
              <a:ext uri="{FF2B5EF4-FFF2-40B4-BE49-F238E27FC236}">
                <a16:creationId xmlns:a16="http://schemas.microsoft.com/office/drawing/2014/main" id="{83E40D8D-4CFB-3979-5424-D652A02DCE56}"/>
              </a:ext>
            </a:extLst>
          </p:cNvPr>
          <p:cNvSpPr txBox="1"/>
          <p:nvPr/>
        </p:nvSpPr>
        <p:spPr>
          <a:xfrm>
            <a:off x="516781" y="1366323"/>
            <a:ext cx="341723" cy="5539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000" b="1">
                <a:solidFill>
                  <a:schemeClr val="bg1"/>
                </a:solidFill>
                <a:latin typeface="+mn-lt"/>
              </a:rPr>
              <a:t>1</a:t>
            </a:r>
          </a:p>
        </p:txBody>
      </p:sp>
      <p:sp>
        <p:nvSpPr>
          <p:cNvPr id="18" name="Textfeld 2">
            <a:extLst>
              <a:ext uri="{FF2B5EF4-FFF2-40B4-BE49-F238E27FC236}">
                <a16:creationId xmlns:a16="http://schemas.microsoft.com/office/drawing/2014/main" id="{B6DD12F3-F164-9E17-98EE-96C7030728C3}"/>
              </a:ext>
            </a:extLst>
          </p:cNvPr>
          <p:cNvSpPr txBox="1"/>
          <p:nvPr/>
        </p:nvSpPr>
        <p:spPr>
          <a:xfrm>
            <a:off x="5319794" y="1667483"/>
            <a:ext cx="5203677" cy="427809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1219140">
              <a:spcAft>
                <a:spcPts val="1200"/>
              </a:spcAft>
            </a:pPr>
            <a:r>
              <a:rPr lang="de-DE" sz="2200" b="1" err="1">
                <a:latin typeface="+mn-lt"/>
              </a:rPr>
              <a:t>Full</a:t>
            </a:r>
            <a:r>
              <a:rPr lang="de-DE" sz="2200" b="1">
                <a:latin typeface="+mn-lt"/>
              </a:rPr>
              <a:t> </a:t>
            </a:r>
            <a:r>
              <a:rPr lang="de-DE" sz="2200" b="1" err="1">
                <a:latin typeface="+mn-lt"/>
              </a:rPr>
              <a:t>proposal</a:t>
            </a:r>
            <a:endParaRPr lang="de-DE" sz="2200" b="1">
              <a:latin typeface="+mn-lt"/>
            </a:endParaRPr>
          </a:p>
          <a:p>
            <a:pPr marL="285744" indent="-285744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>
                <a:latin typeface="+mn-lt"/>
              </a:rPr>
              <a:t>may not differ substantially from the pre-proposal </a:t>
            </a:r>
          </a:p>
          <a:p>
            <a:pPr marL="285744" indent="-285744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>
                <a:latin typeface="+mn-lt"/>
              </a:rPr>
              <a:t>includes specific requirements for each evaluation criteria and info on IPR and data management and risk analysis</a:t>
            </a:r>
          </a:p>
          <a:p>
            <a:pPr marL="285744" indent="-285744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>
                <a:latin typeface="+mn-lt"/>
              </a:rPr>
              <a:t>changes must be communicated to involved Project Partners and relevant Funding Partner(s)</a:t>
            </a:r>
          </a:p>
          <a:p>
            <a:pPr marL="285744" indent="-285744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>
                <a:latin typeface="+mn-lt"/>
              </a:rPr>
              <a:t>avoid changes in the consortium composition, except if an ineligible partner is replaced. </a:t>
            </a:r>
          </a:p>
        </p:txBody>
      </p:sp>
      <p:sp>
        <p:nvSpPr>
          <p:cNvPr id="19" name="Ovale 10">
            <a:extLst>
              <a:ext uri="{FF2B5EF4-FFF2-40B4-BE49-F238E27FC236}">
                <a16:creationId xmlns:a16="http://schemas.microsoft.com/office/drawing/2014/main" id="{F29164C8-9722-EDDB-E505-B05C1E394284}"/>
              </a:ext>
            </a:extLst>
          </p:cNvPr>
          <p:cNvSpPr/>
          <p:nvPr/>
        </p:nvSpPr>
        <p:spPr>
          <a:xfrm>
            <a:off x="4506558" y="1205302"/>
            <a:ext cx="772222" cy="755553"/>
          </a:xfrm>
          <a:prstGeom prst="ellipse">
            <a:avLst/>
          </a:prstGeom>
          <a:solidFill>
            <a:srgbClr val="058C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D4233437-6262-9B19-141B-3F8C14FF6587}"/>
              </a:ext>
            </a:extLst>
          </p:cNvPr>
          <p:cNvSpPr txBox="1"/>
          <p:nvPr/>
        </p:nvSpPr>
        <p:spPr>
          <a:xfrm>
            <a:off x="4730300" y="1328929"/>
            <a:ext cx="341723" cy="553998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it-IT" sz="3000" b="1">
                <a:solidFill>
                  <a:schemeClr val="bg1"/>
                </a:solidFill>
                <a:latin typeface="+mn-lt"/>
              </a:rPr>
              <a:t>2</a:t>
            </a:r>
          </a:p>
        </p:txBody>
      </p:sp>
      <p:sp>
        <p:nvSpPr>
          <p:cNvPr id="8" name="Titel 1">
            <a:extLst>
              <a:ext uri="{FF2B5EF4-FFF2-40B4-BE49-F238E27FC236}">
                <a16:creationId xmlns:a16="http://schemas.microsoft.com/office/drawing/2014/main" id="{E3C26F83-DD23-5DCE-0AC3-3B551A4C4F79}"/>
              </a:ext>
            </a:extLst>
          </p:cNvPr>
          <p:cNvSpPr txBox="1">
            <a:spLocks/>
          </p:cNvSpPr>
          <p:nvPr/>
        </p:nvSpPr>
        <p:spPr>
          <a:xfrm>
            <a:off x="858504" y="480596"/>
            <a:ext cx="9060369" cy="529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1" i="0" u="none" strike="noStrike" cap="none">
                <a:solidFill>
                  <a:schemeClr val="accent1"/>
                </a:solidFill>
                <a:latin typeface="+mj-lt"/>
                <a:ea typeface="Fira Sans SemiBold"/>
                <a:cs typeface="Fira Sans SemiBold"/>
                <a:sym typeface="Fira Sans SemiBold"/>
              </a:defRPr>
            </a:lvl1pPr>
            <a:lvl2pPr marR="0" lvl="1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2pPr>
            <a:lvl3pPr marR="0" lvl="2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3pPr>
            <a:lvl4pPr marR="0" lvl="3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4pPr>
            <a:lvl5pPr marR="0" lvl="4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5pPr>
            <a:lvl6pPr marR="0" lvl="5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6pPr>
            <a:lvl7pPr marR="0" lvl="6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7pPr>
            <a:lvl8pPr marR="0" lvl="7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8pPr>
            <a:lvl9pPr marR="0" lvl="8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9pPr>
          </a:lstStyle>
          <a:p>
            <a:r>
              <a:rPr lang="da-DK"/>
              <a:t>General steps</a:t>
            </a:r>
          </a:p>
        </p:txBody>
      </p:sp>
    </p:spTree>
    <p:extLst>
      <p:ext uri="{BB962C8B-B14F-4D97-AF65-F5344CB8AC3E}">
        <p14:creationId xmlns:p14="http://schemas.microsoft.com/office/powerpoint/2010/main" val="2571720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25">
            <a:extLst>
              <a:ext uri="{FF2B5EF4-FFF2-40B4-BE49-F238E27FC236}">
                <a16:creationId xmlns:a16="http://schemas.microsoft.com/office/drawing/2014/main" id="{6DACD33B-78E5-6B90-66EE-597CF9C0EBC0}"/>
              </a:ext>
            </a:extLst>
          </p:cNvPr>
          <p:cNvSpPr txBox="1"/>
          <p:nvPr/>
        </p:nvSpPr>
        <p:spPr>
          <a:xfrm>
            <a:off x="2475350" y="2735173"/>
            <a:ext cx="83183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44" indent="-285744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>
                <a:latin typeface="+mn-lt"/>
              </a:rPr>
              <a:t>Choose </a:t>
            </a:r>
            <a:r>
              <a:rPr lang="en-US" sz="2000" u="sng">
                <a:latin typeface="+mn-lt"/>
              </a:rPr>
              <a:t>one</a:t>
            </a:r>
            <a:r>
              <a:rPr lang="en-US" sz="2000">
                <a:latin typeface="+mn-lt"/>
              </a:rPr>
              <a:t> Call Module per proposal</a:t>
            </a:r>
          </a:p>
          <a:p>
            <a:pPr marL="285744" indent="-285744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>
                <a:latin typeface="+mn-lt"/>
              </a:rPr>
              <a:t>Project Coordinator invite Project Partners through the submission system</a:t>
            </a:r>
          </a:p>
          <a:p>
            <a:pPr marL="285744" indent="-285744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en-US" sz="2000">
                <a:latin typeface="+mn-lt"/>
              </a:rPr>
              <a:t>PIC and NACE codes needed for all </a:t>
            </a:r>
            <a:r>
              <a:rPr lang="en-US" sz="2000" err="1">
                <a:latin typeface="+mn-lt"/>
              </a:rPr>
              <a:t>organisations</a:t>
            </a:r>
            <a:endParaRPr lang="en-US" sz="2000">
              <a:latin typeface="+mn-lt"/>
            </a:endParaRPr>
          </a:p>
        </p:txBody>
      </p:sp>
      <p:sp>
        <p:nvSpPr>
          <p:cNvPr id="14" name="Rettangolo 26">
            <a:extLst>
              <a:ext uri="{FF2B5EF4-FFF2-40B4-BE49-F238E27FC236}">
                <a16:creationId xmlns:a16="http://schemas.microsoft.com/office/drawing/2014/main" id="{E9EB0A23-E4F6-8F7E-3E63-C9AA5781FE9B}"/>
              </a:ext>
            </a:extLst>
          </p:cNvPr>
          <p:cNvSpPr/>
          <p:nvPr/>
        </p:nvSpPr>
        <p:spPr>
          <a:xfrm>
            <a:off x="1621135" y="2729894"/>
            <a:ext cx="708728" cy="763200"/>
          </a:xfrm>
          <a:prstGeom prst="rect">
            <a:avLst/>
          </a:prstGeom>
          <a:solidFill>
            <a:srgbClr val="058C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77">
              <a:buClrTx/>
              <a:defRPr/>
            </a:pPr>
            <a:endParaRPr lang="it-IT" sz="1800" kern="1200">
              <a:solidFill>
                <a:prstClr val="white"/>
              </a:solidFill>
            </a:endParaRPr>
          </a:p>
        </p:txBody>
      </p:sp>
      <p:pic>
        <p:nvPicPr>
          <p:cNvPr id="15" name="Elemento grafico 27" descr="Selezione posta in arrivo con riempimento a tinta unita">
            <a:extLst>
              <a:ext uri="{FF2B5EF4-FFF2-40B4-BE49-F238E27FC236}">
                <a16:creationId xmlns:a16="http://schemas.microsoft.com/office/drawing/2014/main" id="{13B4147F-7371-4ECF-59F9-1BD2DD8E58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29269" y="2851043"/>
            <a:ext cx="492461" cy="529476"/>
          </a:xfrm>
          <a:prstGeom prst="rect">
            <a:avLst/>
          </a:prstGeom>
        </p:spPr>
      </p:pic>
      <p:sp>
        <p:nvSpPr>
          <p:cNvPr id="17" name="TekstSylinder 16">
            <a:extLst>
              <a:ext uri="{FF2B5EF4-FFF2-40B4-BE49-F238E27FC236}">
                <a16:creationId xmlns:a16="http://schemas.microsoft.com/office/drawing/2014/main" id="{5AA553E8-2F78-8BAB-4A64-9F3224A9D40B}"/>
              </a:ext>
            </a:extLst>
          </p:cNvPr>
          <p:cNvSpPr txBox="1"/>
          <p:nvPr/>
        </p:nvSpPr>
        <p:spPr>
          <a:xfrm>
            <a:off x="2528266" y="2258863"/>
            <a:ext cx="623981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000" b="1">
                <a:latin typeface="+mn-lt"/>
              </a:rPr>
              <a:t>Submission</a:t>
            </a:r>
            <a:endParaRPr lang="en-US" sz="2000">
              <a:latin typeface="+mn-lt"/>
            </a:endParaRPr>
          </a:p>
        </p:txBody>
      </p:sp>
      <p:sp>
        <p:nvSpPr>
          <p:cNvPr id="20" name="Titel 1">
            <a:extLst>
              <a:ext uri="{FF2B5EF4-FFF2-40B4-BE49-F238E27FC236}">
                <a16:creationId xmlns:a16="http://schemas.microsoft.com/office/drawing/2014/main" id="{2949626B-4476-1AE3-AEE0-F21FA7B7DECE}"/>
              </a:ext>
            </a:extLst>
          </p:cNvPr>
          <p:cNvSpPr txBox="1">
            <a:spLocks/>
          </p:cNvSpPr>
          <p:nvPr/>
        </p:nvSpPr>
        <p:spPr>
          <a:xfrm>
            <a:off x="777205" y="899217"/>
            <a:ext cx="9060369" cy="5294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1" i="0" u="none" strike="noStrike" cap="none">
                <a:solidFill>
                  <a:schemeClr val="accent1"/>
                </a:solidFill>
                <a:latin typeface="+mj-lt"/>
                <a:ea typeface="Fira Sans SemiBold"/>
                <a:cs typeface="Fira Sans SemiBold"/>
                <a:sym typeface="Fira Sans SemiBold"/>
              </a:defRPr>
            </a:lvl1pPr>
            <a:lvl2pPr marR="0" lvl="1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2pPr>
            <a:lvl3pPr marR="0" lvl="2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3pPr>
            <a:lvl4pPr marR="0" lvl="3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4pPr>
            <a:lvl5pPr marR="0" lvl="4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5pPr>
            <a:lvl6pPr marR="0" lvl="5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6pPr>
            <a:lvl7pPr marR="0" lvl="6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7pPr>
            <a:lvl8pPr marR="0" lvl="7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8pPr>
            <a:lvl9pPr marR="0" lvl="8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9pPr>
          </a:lstStyle>
          <a:p>
            <a:r>
              <a:rPr lang="da-DK"/>
              <a:t>General steps</a:t>
            </a:r>
          </a:p>
        </p:txBody>
      </p:sp>
    </p:spTree>
    <p:extLst>
      <p:ext uri="{BB962C8B-B14F-4D97-AF65-F5344CB8AC3E}">
        <p14:creationId xmlns:p14="http://schemas.microsoft.com/office/powerpoint/2010/main" val="21920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asellaDiTesto 5">
            <a:extLst>
              <a:ext uri="{FF2B5EF4-FFF2-40B4-BE49-F238E27FC236}">
                <a16:creationId xmlns:a16="http://schemas.microsoft.com/office/drawing/2014/main" id="{E90A0EC3-914D-9876-2EDA-C754C8F6EBAA}"/>
              </a:ext>
            </a:extLst>
          </p:cNvPr>
          <p:cNvSpPr txBox="1"/>
          <p:nvPr/>
        </p:nvSpPr>
        <p:spPr>
          <a:xfrm>
            <a:off x="2391678" y="2085732"/>
            <a:ext cx="7748487" cy="388824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13995" indent="-213995" algn="just">
              <a:spcBef>
                <a:spcPts val="45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2000">
                <a:latin typeface="+mn-lt"/>
              </a:rPr>
              <a:t>each project proposal must include </a:t>
            </a:r>
            <a:r>
              <a:rPr lang="en-US" sz="2000" b="1">
                <a:latin typeface="+mn-lt"/>
              </a:rPr>
              <a:t>at least three independent legal entities from at least three different countries </a:t>
            </a:r>
            <a:r>
              <a:rPr lang="en-US" sz="2000">
                <a:latin typeface="+mn-lt"/>
              </a:rPr>
              <a:t>participating in the CETPartnership Joint Call 2024, out of which at least two must be EU Member States or Horizon Europe Associated Countries</a:t>
            </a:r>
            <a:endParaRPr lang="en-US" sz="2000">
              <a:latin typeface="+mn-lt"/>
              <a:cs typeface="Calibri"/>
            </a:endParaRPr>
          </a:p>
          <a:p>
            <a:pPr marL="214313" indent="-214313" algn="just">
              <a:spcBef>
                <a:spcPts val="450"/>
              </a:spcBef>
              <a:buFont typeface="Wingdings" panose="05000000000000000000" pitchFamily="2" charset="2"/>
              <a:buChar char="ü"/>
            </a:pPr>
            <a:r>
              <a:rPr lang="en-US" sz="2000">
                <a:latin typeface="+mn-lt"/>
              </a:rPr>
              <a:t>applicants must be eligible for funding according to their Funding Partner’s national/regional requirements</a:t>
            </a:r>
          </a:p>
          <a:p>
            <a:pPr marL="214313" indent="-214313">
              <a:spcBef>
                <a:spcPts val="450"/>
              </a:spcBef>
              <a:buFont typeface="Wingdings" panose="05000000000000000000" pitchFamily="2" charset="2"/>
              <a:buChar char="ü"/>
            </a:pPr>
            <a:r>
              <a:rPr lang="en-US" sz="2000">
                <a:latin typeface="+mn-lt"/>
              </a:rPr>
              <a:t>total effort of one Partner cannot exceed 60% of the total project efforts (person months)</a:t>
            </a:r>
          </a:p>
          <a:p>
            <a:pPr marL="214313" indent="-214313">
              <a:spcBef>
                <a:spcPts val="450"/>
              </a:spcBef>
              <a:buFont typeface="Wingdings" panose="05000000000000000000" pitchFamily="2" charset="2"/>
              <a:buChar char="ü"/>
            </a:pPr>
            <a:r>
              <a:rPr lang="en-US" sz="2000">
                <a:latin typeface="+mn-lt"/>
              </a:rPr>
              <a:t>total effort of Partners from one country/region cannot exceed 75% of the total project efforts (person months)</a:t>
            </a:r>
          </a:p>
          <a:p>
            <a:pPr algn="just">
              <a:spcBef>
                <a:spcPts val="450"/>
              </a:spcBef>
            </a:pPr>
            <a:endParaRPr lang="en-US" sz="2000">
              <a:latin typeface="+mn-lt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0E64A49C-32F5-FB76-C760-48717971DB13}"/>
              </a:ext>
            </a:extLst>
          </p:cNvPr>
          <p:cNvSpPr/>
          <p:nvPr/>
        </p:nvSpPr>
        <p:spPr>
          <a:xfrm>
            <a:off x="1178282" y="2394509"/>
            <a:ext cx="714572" cy="667239"/>
          </a:xfrm>
          <a:prstGeom prst="rect">
            <a:avLst/>
          </a:prstGeom>
          <a:solidFill>
            <a:srgbClr val="058C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buClrTx/>
              <a:defRPr/>
            </a:pPr>
            <a:endParaRPr lang="it-IT" kern="1200">
              <a:solidFill>
                <a:prstClr val="white"/>
              </a:solidFill>
            </a:endParaRPr>
          </a:p>
        </p:txBody>
      </p:sp>
      <p:pic>
        <p:nvPicPr>
          <p:cNvPr id="14" name="Elemento grafico 13" descr="Social network con riempimento a tinta unita">
            <a:extLst>
              <a:ext uri="{FF2B5EF4-FFF2-40B4-BE49-F238E27FC236}">
                <a16:creationId xmlns:a16="http://schemas.microsoft.com/office/drawing/2014/main" id="{B85B956B-E429-1C9E-FB8A-7B0A061BBF1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1475" y="3378655"/>
            <a:ext cx="493163" cy="394421"/>
          </a:xfrm>
          <a:prstGeom prst="rect">
            <a:avLst/>
          </a:prstGeom>
        </p:spPr>
      </p:pic>
      <p:pic>
        <p:nvPicPr>
          <p:cNvPr id="15" name="Elemento grafico 14" descr="Elenco di controllo con riempimento a tinta unita">
            <a:extLst>
              <a:ext uri="{FF2B5EF4-FFF2-40B4-BE49-F238E27FC236}">
                <a16:creationId xmlns:a16="http://schemas.microsoft.com/office/drawing/2014/main" id="{2EDAA332-1B9E-7979-278E-0F06C57469E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00329" y="2531028"/>
            <a:ext cx="492887" cy="394200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C3AD6AD7-2EE7-1190-F18F-FC18CEC0908A}"/>
              </a:ext>
            </a:extLst>
          </p:cNvPr>
          <p:cNvSpPr txBox="1">
            <a:spLocks/>
          </p:cNvSpPr>
          <p:nvPr/>
        </p:nvSpPr>
        <p:spPr>
          <a:xfrm>
            <a:off x="682937" y="884024"/>
            <a:ext cx="9282800" cy="52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1" i="0" u="none" strike="noStrike" cap="none">
                <a:solidFill>
                  <a:schemeClr val="accent1"/>
                </a:solidFill>
                <a:latin typeface="+mj-lt"/>
                <a:ea typeface="Fira Sans SemiBold"/>
                <a:cs typeface="Fira Sans SemiBold"/>
                <a:sym typeface="Fira Sans SemiBold"/>
              </a:defRPr>
            </a:lvl1pPr>
            <a:lvl2pPr marR="0" lvl="1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2pPr>
            <a:lvl3pPr marR="0" lvl="2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3pPr>
            <a:lvl4pPr marR="0" lvl="3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4pPr>
            <a:lvl5pPr marR="0" lvl="4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5pPr>
            <a:lvl6pPr marR="0" lvl="5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6pPr>
            <a:lvl7pPr marR="0" lvl="6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7pPr>
            <a:lvl8pPr marR="0" lvl="7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8pPr>
            <a:lvl9pPr marR="0" lvl="8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200"/>
              <a:buFont typeface="Fira Sans SemiBold"/>
              <a:buNone/>
              <a:defRPr sz="3200" b="0" i="0" u="none" strike="noStrike" cap="none">
                <a:solidFill>
                  <a:schemeClr val="accent1"/>
                </a:solidFill>
                <a:latin typeface="Fira Sans SemiBold"/>
                <a:ea typeface="Fira Sans SemiBold"/>
                <a:cs typeface="Fira Sans SemiBold"/>
                <a:sym typeface="Fira Sans SemiBold"/>
              </a:defRPr>
            </a:lvl9pPr>
          </a:lstStyle>
          <a:p>
            <a:r>
              <a:rPr lang="it-IT"/>
              <a:t>Eligibility criteria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41612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9A2810B-C6C0-9D82-93FB-2209C45D2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7567" y="353524"/>
            <a:ext cx="9282800" cy="528400"/>
          </a:xfrm>
        </p:spPr>
        <p:txBody>
          <a:bodyPr/>
          <a:lstStyle/>
          <a:p>
            <a:r>
              <a:rPr lang="it-IT"/>
              <a:t>Consortia composition </a:t>
            </a:r>
            <a:endParaRPr lang="da-DK"/>
          </a:p>
        </p:txBody>
      </p:sp>
      <p:sp>
        <p:nvSpPr>
          <p:cNvPr id="10" name="CasellaDiTesto 2">
            <a:extLst>
              <a:ext uri="{FF2B5EF4-FFF2-40B4-BE49-F238E27FC236}">
                <a16:creationId xmlns:a16="http://schemas.microsoft.com/office/drawing/2014/main" id="{96E257B4-B83B-F343-5FFC-38D7E3205854}"/>
              </a:ext>
            </a:extLst>
          </p:cNvPr>
          <p:cNvSpPr txBox="1"/>
          <p:nvPr/>
        </p:nvSpPr>
        <p:spPr>
          <a:xfrm>
            <a:off x="1637806" y="1275688"/>
            <a:ext cx="8663852" cy="336758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marL="214313" indent="-214313">
              <a:spcBef>
                <a:spcPts val="450"/>
              </a:spcBef>
              <a:buFont typeface="Wingdings" panose="05000000000000000000" pitchFamily="2" charset="2"/>
              <a:buChar char="ü"/>
            </a:pPr>
            <a:r>
              <a:rPr lang="en-US" sz="1600">
                <a:latin typeface="+mn-lt"/>
              </a:rPr>
              <a:t>Minimum 3 partners receiving funding, at least 2 must be from an EU or Horizon Europe associated country</a:t>
            </a:r>
          </a:p>
          <a:p>
            <a:pPr marL="214313" indent="-214313">
              <a:spcBef>
                <a:spcPts val="450"/>
              </a:spcBef>
              <a:buFont typeface="Wingdings" panose="05000000000000000000" pitchFamily="2" charset="2"/>
              <a:buChar char="ü"/>
            </a:pPr>
            <a:r>
              <a:rPr lang="en-US" sz="1600">
                <a:latin typeface="+mn-lt"/>
              </a:rPr>
              <a:t>public research organizations, universities and higher education institutions</a:t>
            </a:r>
          </a:p>
          <a:p>
            <a:pPr marL="214313" indent="-214313">
              <a:spcBef>
                <a:spcPts val="450"/>
              </a:spcBef>
              <a:buFont typeface="Wingdings" panose="05000000000000000000" pitchFamily="2" charset="2"/>
              <a:buChar char="ü"/>
            </a:pPr>
            <a:r>
              <a:rPr lang="en-US" sz="1600">
                <a:latin typeface="+mn-lt"/>
              </a:rPr>
              <a:t>"need-owner(s)" and relevant stakeholders (e.g. energy supply companies, DSOs, TSOs, system integrators, ICT companies, local/regional authorities, equipment and solutions providers, industrial companies, etc.)</a:t>
            </a:r>
          </a:p>
          <a:p>
            <a:pPr marL="214313" indent="-214313">
              <a:spcBef>
                <a:spcPts val="450"/>
              </a:spcBef>
              <a:buFont typeface="Wingdings" panose="05000000000000000000" pitchFamily="2" charset="2"/>
              <a:buChar char="ü"/>
            </a:pPr>
            <a:r>
              <a:rPr lang="en-US" sz="1600">
                <a:latin typeface="+mn-lt"/>
              </a:rPr>
              <a:t>one Project Coordinator</a:t>
            </a:r>
          </a:p>
          <a:p>
            <a:pPr marL="556895" lvl="1" indent="-213995">
              <a:spcBef>
                <a:spcPts val="450"/>
              </a:spcBef>
              <a:buFont typeface="Wingdings" panose="05000000000000000000" pitchFamily="2" charset="2"/>
              <a:buChar char="ü"/>
            </a:pPr>
            <a:r>
              <a:rPr lang="en-US" sz="1600">
                <a:latin typeface="+mn-lt"/>
              </a:rPr>
              <a:t>Partners eligible for direct funding by the Funding Partners participating in the </a:t>
            </a:r>
            <a:r>
              <a:rPr lang="en-US" sz="1600" err="1">
                <a:latin typeface="+mn-lt"/>
              </a:rPr>
              <a:t>CETPartnership</a:t>
            </a:r>
            <a:r>
              <a:rPr lang="en-US" sz="1600">
                <a:latin typeface="+mn-lt"/>
              </a:rPr>
              <a:t> Joint Call 2024</a:t>
            </a:r>
            <a:endParaRPr lang="en-US" sz="1600">
              <a:latin typeface="+mn-lt"/>
              <a:cs typeface="Calibri"/>
            </a:endParaRPr>
          </a:p>
          <a:p>
            <a:pPr marL="557213" lvl="1" indent="-214313">
              <a:spcBef>
                <a:spcPts val="450"/>
              </a:spcBef>
              <a:buFont typeface="Wingdings" panose="05000000000000000000" pitchFamily="2" charset="2"/>
              <a:buChar char="ü"/>
            </a:pPr>
            <a:r>
              <a:rPr lang="en-US" sz="1600">
                <a:latin typeface="+mn-lt"/>
              </a:rPr>
              <a:t>fully self-financed Partners from any country/region who brings their own secured budget – the self-financed Partner cannot be the Project Coordinator and does not count to fulfil the transnationality criteria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083257FC-E9E8-D37F-CD18-227A43096E80}"/>
              </a:ext>
            </a:extLst>
          </p:cNvPr>
          <p:cNvSpPr/>
          <p:nvPr/>
        </p:nvSpPr>
        <p:spPr>
          <a:xfrm>
            <a:off x="812529" y="1112361"/>
            <a:ext cx="714572" cy="664513"/>
          </a:xfrm>
          <a:prstGeom prst="rect">
            <a:avLst/>
          </a:prstGeom>
          <a:solidFill>
            <a:srgbClr val="058C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buClrTx/>
              <a:defRPr/>
            </a:pPr>
            <a:endParaRPr lang="it-IT" kern="1200">
              <a:solidFill>
                <a:prstClr val="white"/>
              </a:solidFill>
            </a:endParaRPr>
          </a:p>
        </p:txBody>
      </p:sp>
      <p:pic>
        <p:nvPicPr>
          <p:cNvPr id="14" name="Elemento grafico 13" descr="Social network con riempimento a tinta unita">
            <a:extLst>
              <a:ext uri="{FF2B5EF4-FFF2-40B4-BE49-F238E27FC236}">
                <a16:creationId xmlns:a16="http://schemas.microsoft.com/office/drawing/2014/main" id="{B85B956B-E429-1C9E-FB8A-7B0A061BBF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23234" y="1179885"/>
            <a:ext cx="493163" cy="529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37320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9F84EC-1D82-4555-E3DC-2060F7917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5919" y="678537"/>
            <a:ext cx="9282800" cy="528400"/>
          </a:xfrm>
        </p:spPr>
        <p:txBody>
          <a:bodyPr/>
          <a:lstStyle/>
          <a:p>
            <a:r>
              <a:rPr lang="en-US" sz="3200"/>
              <a:t>Consortium</a:t>
            </a:r>
            <a:r>
              <a:rPr lang="es-ES" sz="3200"/>
              <a:t> </a:t>
            </a:r>
            <a:r>
              <a:rPr lang="en-US" sz="3200"/>
              <a:t>building</a:t>
            </a:r>
            <a:endParaRPr lang="en-US"/>
          </a:p>
        </p:txBody>
      </p:sp>
      <p:sp>
        <p:nvSpPr>
          <p:cNvPr id="39" name="Ovaal 10">
            <a:extLst>
              <a:ext uri="{FF2B5EF4-FFF2-40B4-BE49-F238E27FC236}">
                <a16:creationId xmlns:a16="http://schemas.microsoft.com/office/drawing/2014/main" id="{E8AA6910-2E0C-E0B3-1EF0-334CAA8DC3A9}"/>
              </a:ext>
            </a:extLst>
          </p:cNvPr>
          <p:cNvSpPr/>
          <p:nvPr/>
        </p:nvSpPr>
        <p:spPr>
          <a:xfrm>
            <a:off x="1060458" y="4582741"/>
            <a:ext cx="7909879" cy="1596722"/>
          </a:xfrm>
          <a:prstGeom prst="roundRect">
            <a:avLst/>
          </a:prstGeom>
          <a:gradFill flip="none" rotWithShape="1">
            <a:gsLst>
              <a:gs pos="100000">
                <a:schemeClr val="accent3">
                  <a:alpha val="56000"/>
                </a:schemeClr>
              </a:gs>
              <a:gs pos="0">
                <a:schemeClr val="accent5">
                  <a:alpha val="30000"/>
                </a:schemeClr>
              </a:gs>
            </a:gsLst>
            <a:lin ang="18000000" scaled="0"/>
            <a:tileRect/>
          </a:gradFill>
          <a:ln w="28575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endParaRPr lang="nl-NL" sz="2800">
              <a:solidFill>
                <a:prstClr val="white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0" name="Ovaal 10">
            <a:extLst>
              <a:ext uri="{FF2B5EF4-FFF2-40B4-BE49-F238E27FC236}">
                <a16:creationId xmlns:a16="http://schemas.microsoft.com/office/drawing/2014/main" id="{5B041B65-A306-6FB3-7E24-35AFA3CFF19D}"/>
              </a:ext>
            </a:extLst>
          </p:cNvPr>
          <p:cNvSpPr/>
          <p:nvPr/>
        </p:nvSpPr>
        <p:spPr>
          <a:xfrm>
            <a:off x="1060458" y="1559785"/>
            <a:ext cx="9005394" cy="1410135"/>
          </a:xfrm>
          <a:prstGeom prst="roundRect">
            <a:avLst/>
          </a:prstGeom>
          <a:gradFill flip="none" rotWithShape="1">
            <a:gsLst>
              <a:gs pos="100000">
                <a:schemeClr val="accent3">
                  <a:alpha val="56000"/>
                </a:schemeClr>
              </a:gs>
              <a:gs pos="0">
                <a:schemeClr val="accent5">
                  <a:alpha val="30000"/>
                </a:schemeClr>
              </a:gs>
            </a:gsLst>
            <a:lin ang="18000000" scaled="0"/>
            <a:tileRect/>
          </a:gradFill>
          <a:ln w="28575" cap="flat" cmpd="sng" algn="ctr">
            <a:noFill/>
            <a:prstDash val="dash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nl-NL" sz="2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1" name="Ovaal 28">
            <a:extLst>
              <a:ext uri="{FF2B5EF4-FFF2-40B4-BE49-F238E27FC236}">
                <a16:creationId xmlns:a16="http://schemas.microsoft.com/office/drawing/2014/main" id="{6A676E1F-D93E-CED3-E470-F73518F81FE9}"/>
              </a:ext>
            </a:extLst>
          </p:cNvPr>
          <p:cNvSpPr/>
          <p:nvPr/>
        </p:nvSpPr>
        <p:spPr>
          <a:xfrm>
            <a:off x="1245354" y="5102385"/>
            <a:ext cx="1923313" cy="659564"/>
          </a:xfrm>
          <a:prstGeom prst="roundRect">
            <a:avLst>
              <a:gd name="adj" fmla="val 50000"/>
            </a:avLst>
          </a:prstGeo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/>
              </a:rPr>
              <a:t>Coordinator</a:t>
            </a:r>
          </a:p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(</a:t>
            </a:r>
            <a:r>
              <a:rPr kumimoji="0" lang="nl-NL" sz="1600" b="1" i="0" u="none" strike="noStrike" kern="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ea typeface="+mn-ea"/>
                <a:cs typeface="Arial"/>
              </a:rPr>
              <a:t>Country </a:t>
            </a:r>
            <a:r>
              <a:rPr lang="nl-NL" sz="1600" b="1">
                <a:solidFill>
                  <a:prstClr val="white"/>
                </a:solidFill>
                <a:cs typeface="Arial"/>
              </a:rPr>
              <a:t>A)</a:t>
            </a:r>
            <a:endParaRPr kumimoji="0" lang="nl-NL" sz="1600" b="1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ea typeface="+mn-ea"/>
              <a:cs typeface="Arial"/>
            </a:endParaRPr>
          </a:p>
        </p:txBody>
      </p:sp>
      <p:sp>
        <p:nvSpPr>
          <p:cNvPr id="42" name="Ovaal 32">
            <a:extLst>
              <a:ext uri="{FF2B5EF4-FFF2-40B4-BE49-F238E27FC236}">
                <a16:creationId xmlns:a16="http://schemas.microsoft.com/office/drawing/2014/main" id="{3D24D2F3-3DC2-7A01-8E8A-677110DFADF7}"/>
              </a:ext>
            </a:extLst>
          </p:cNvPr>
          <p:cNvSpPr/>
          <p:nvPr/>
        </p:nvSpPr>
        <p:spPr>
          <a:xfrm>
            <a:off x="1219264" y="2019085"/>
            <a:ext cx="1816246" cy="551829"/>
          </a:xfrm>
          <a:prstGeom prst="roundRect">
            <a:avLst/>
          </a:prstGeo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Funding agency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of Country A</a:t>
            </a:r>
          </a:p>
        </p:txBody>
      </p:sp>
      <p:sp>
        <p:nvSpPr>
          <p:cNvPr id="43" name="Pijl: omhoog/omlaag 35">
            <a:extLst>
              <a:ext uri="{FF2B5EF4-FFF2-40B4-BE49-F238E27FC236}">
                <a16:creationId xmlns:a16="http://schemas.microsoft.com/office/drawing/2014/main" id="{13E7302B-E942-1C53-5473-AF4C4F6224B8}"/>
              </a:ext>
            </a:extLst>
          </p:cNvPr>
          <p:cNvSpPr/>
          <p:nvPr/>
        </p:nvSpPr>
        <p:spPr>
          <a:xfrm>
            <a:off x="3432347" y="2672868"/>
            <a:ext cx="287447" cy="2316133"/>
          </a:xfrm>
          <a:prstGeom prst="upDownArrow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endParaRPr lang="nl-NL" sz="1600" b="1">
              <a:solidFill>
                <a:prstClr val="white"/>
              </a:solidFill>
              <a:cs typeface="Arial"/>
            </a:endParaRPr>
          </a:p>
        </p:txBody>
      </p:sp>
      <p:sp>
        <p:nvSpPr>
          <p:cNvPr id="44" name="Pijl: omhoog/omlaag 37">
            <a:extLst>
              <a:ext uri="{FF2B5EF4-FFF2-40B4-BE49-F238E27FC236}">
                <a16:creationId xmlns:a16="http://schemas.microsoft.com/office/drawing/2014/main" id="{E36367DE-E5BA-7171-4642-94412946CFED}"/>
              </a:ext>
            </a:extLst>
          </p:cNvPr>
          <p:cNvSpPr/>
          <p:nvPr/>
        </p:nvSpPr>
        <p:spPr>
          <a:xfrm>
            <a:off x="2334780" y="2612280"/>
            <a:ext cx="287447" cy="2341024"/>
          </a:xfrm>
          <a:prstGeom prst="upDownArrow">
            <a:avLst/>
          </a:prstGeom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endParaRPr lang="nl-NL" sz="1600" b="1">
              <a:solidFill>
                <a:prstClr val="white"/>
              </a:solidFill>
              <a:cs typeface="Arial"/>
            </a:endParaRPr>
          </a:p>
        </p:txBody>
      </p:sp>
      <p:sp>
        <p:nvSpPr>
          <p:cNvPr id="45" name="CuadroTexto 9">
            <a:extLst>
              <a:ext uri="{FF2B5EF4-FFF2-40B4-BE49-F238E27FC236}">
                <a16:creationId xmlns:a16="http://schemas.microsoft.com/office/drawing/2014/main" id="{7DAAAD91-FBE0-B18B-EBED-0E0D441A5B9C}"/>
              </a:ext>
            </a:extLst>
          </p:cNvPr>
          <p:cNvSpPr txBox="1"/>
          <p:nvPr/>
        </p:nvSpPr>
        <p:spPr>
          <a:xfrm>
            <a:off x="1004637" y="3366244"/>
            <a:ext cx="19231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cs typeface="Arial" charset="0"/>
              </a:rPr>
              <a:t>Grant agreement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cs typeface="Arial" charset="0"/>
              </a:rPr>
              <a:t>Reporting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cs typeface="Arial" charset="0"/>
              </a:rPr>
              <a:t>Payments</a:t>
            </a:r>
            <a:endParaRPr lang="es-ES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  <p:sp>
        <p:nvSpPr>
          <p:cNvPr id="46" name="Ovaal 28">
            <a:extLst>
              <a:ext uri="{FF2B5EF4-FFF2-40B4-BE49-F238E27FC236}">
                <a16:creationId xmlns:a16="http://schemas.microsoft.com/office/drawing/2014/main" id="{7288373F-FCE2-A543-CC4C-7D6FB7D66E79}"/>
              </a:ext>
            </a:extLst>
          </p:cNvPr>
          <p:cNvSpPr/>
          <p:nvPr/>
        </p:nvSpPr>
        <p:spPr>
          <a:xfrm>
            <a:off x="3367248" y="5125476"/>
            <a:ext cx="1550936" cy="65956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Partner 2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(Country B)</a:t>
            </a:r>
          </a:p>
        </p:txBody>
      </p:sp>
      <p:sp>
        <p:nvSpPr>
          <p:cNvPr id="47" name="Ovaal 32">
            <a:extLst>
              <a:ext uri="{FF2B5EF4-FFF2-40B4-BE49-F238E27FC236}">
                <a16:creationId xmlns:a16="http://schemas.microsoft.com/office/drawing/2014/main" id="{CB89B191-36E6-67C2-68A8-1E70DB97DD31}"/>
              </a:ext>
            </a:extLst>
          </p:cNvPr>
          <p:cNvSpPr/>
          <p:nvPr/>
        </p:nvSpPr>
        <p:spPr>
          <a:xfrm>
            <a:off x="3413363" y="2020576"/>
            <a:ext cx="1667688" cy="551829"/>
          </a:xfrm>
          <a:prstGeom prst="roundRect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Funding agency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of Country B</a:t>
            </a:r>
          </a:p>
        </p:txBody>
      </p:sp>
      <p:sp>
        <p:nvSpPr>
          <p:cNvPr id="48" name="Ovaal 32">
            <a:extLst>
              <a:ext uri="{FF2B5EF4-FFF2-40B4-BE49-F238E27FC236}">
                <a16:creationId xmlns:a16="http://schemas.microsoft.com/office/drawing/2014/main" id="{F87016EA-6094-C91B-8843-66D007B2A3DB}"/>
              </a:ext>
            </a:extLst>
          </p:cNvPr>
          <p:cNvSpPr/>
          <p:nvPr/>
        </p:nvSpPr>
        <p:spPr>
          <a:xfrm>
            <a:off x="5457623" y="2022119"/>
            <a:ext cx="1627963" cy="551829"/>
          </a:xfrm>
          <a:prstGeom prst="roundRect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Funding agency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of Region C</a:t>
            </a:r>
          </a:p>
        </p:txBody>
      </p:sp>
      <p:sp>
        <p:nvSpPr>
          <p:cNvPr id="49" name="Ovaal 28">
            <a:extLst>
              <a:ext uri="{FF2B5EF4-FFF2-40B4-BE49-F238E27FC236}">
                <a16:creationId xmlns:a16="http://schemas.microsoft.com/office/drawing/2014/main" id="{3AC4702B-A1C9-17F0-BB4D-900F0FFA90B3}"/>
              </a:ext>
            </a:extLst>
          </p:cNvPr>
          <p:cNvSpPr/>
          <p:nvPr/>
        </p:nvSpPr>
        <p:spPr>
          <a:xfrm>
            <a:off x="7011548" y="5102385"/>
            <a:ext cx="1550936" cy="659564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Partner 4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(Region C)</a:t>
            </a:r>
          </a:p>
        </p:txBody>
      </p:sp>
      <p:sp>
        <p:nvSpPr>
          <p:cNvPr id="50" name="Ovaal 28">
            <a:extLst>
              <a:ext uri="{FF2B5EF4-FFF2-40B4-BE49-F238E27FC236}">
                <a16:creationId xmlns:a16="http://schemas.microsoft.com/office/drawing/2014/main" id="{92968B6D-2BC7-D0E1-A885-DF41EF57B1AD}"/>
              </a:ext>
            </a:extLst>
          </p:cNvPr>
          <p:cNvSpPr/>
          <p:nvPr/>
        </p:nvSpPr>
        <p:spPr>
          <a:xfrm>
            <a:off x="5183908" y="5125475"/>
            <a:ext cx="1550936" cy="65956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Partner 3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(Country B)</a:t>
            </a:r>
          </a:p>
        </p:txBody>
      </p:sp>
      <p:sp>
        <p:nvSpPr>
          <p:cNvPr id="51" name="Ovaal 32">
            <a:extLst>
              <a:ext uri="{FF2B5EF4-FFF2-40B4-BE49-F238E27FC236}">
                <a16:creationId xmlns:a16="http://schemas.microsoft.com/office/drawing/2014/main" id="{3A4F9B23-E7C3-4BC6-C446-A89C79B1B660}"/>
              </a:ext>
            </a:extLst>
          </p:cNvPr>
          <p:cNvSpPr/>
          <p:nvPr/>
        </p:nvSpPr>
        <p:spPr>
          <a:xfrm>
            <a:off x="8055795" y="1724501"/>
            <a:ext cx="1641593" cy="551829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Funding agency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of Country F</a:t>
            </a:r>
          </a:p>
        </p:txBody>
      </p:sp>
      <p:sp>
        <p:nvSpPr>
          <p:cNvPr id="52" name="Ovaal 32">
            <a:extLst>
              <a:ext uri="{FF2B5EF4-FFF2-40B4-BE49-F238E27FC236}">
                <a16:creationId xmlns:a16="http://schemas.microsoft.com/office/drawing/2014/main" id="{532A4083-A13B-9738-F40E-E85C3A479469}"/>
              </a:ext>
            </a:extLst>
          </p:cNvPr>
          <p:cNvSpPr/>
          <p:nvPr/>
        </p:nvSpPr>
        <p:spPr>
          <a:xfrm>
            <a:off x="7841291" y="1920520"/>
            <a:ext cx="1641593" cy="551829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Funding agency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of Country E</a:t>
            </a:r>
          </a:p>
        </p:txBody>
      </p:sp>
      <p:sp>
        <p:nvSpPr>
          <p:cNvPr id="53" name="Ovaal 32">
            <a:extLst>
              <a:ext uri="{FF2B5EF4-FFF2-40B4-BE49-F238E27FC236}">
                <a16:creationId xmlns:a16="http://schemas.microsoft.com/office/drawing/2014/main" id="{AF5803B0-27FF-0127-1B06-383A67608DF8}"/>
              </a:ext>
            </a:extLst>
          </p:cNvPr>
          <p:cNvSpPr/>
          <p:nvPr/>
        </p:nvSpPr>
        <p:spPr>
          <a:xfrm>
            <a:off x="7676384" y="2165267"/>
            <a:ext cx="1641593" cy="551829"/>
          </a:xfrm>
          <a:prstGeom prst="roundRect">
            <a:avLst/>
          </a:prstGeom>
          <a:solidFill>
            <a:schemeClr val="accent2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Funding agency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r>
              <a:rPr lang="nl-NL" sz="1600" b="1">
                <a:solidFill>
                  <a:prstClr val="white"/>
                </a:solidFill>
                <a:cs typeface="Arial"/>
              </a:rPr>
              <a:t>of Country D</a:t>
            </a:r>
          </a:p>
        </p:txBody>
      </p:sp>
      <p:sp>
        <p:nvSpPr>
          <p:cNvPr id="54" name="Pijl: omhoog/omlaag 35">
            <a:extLst>
              <a:ext uri="{FF2B5EF4-FFF2-40B4-BE49-F238E27FC236}">
                <a16:creationId xmlns:a16="http://schemas.microsoft.com/office/drawing/2014/main" id="{2A22B031-528D-64AD-FAEF-F74A875893A9}"/>
              </a:ext>
            </a:extLst>
          </p:cNvPr>
          <p:cNvSpPr/>
          <p:nvPr/>
        </p:nvSpPr>
        <p:spPr>
          <a:xfrm rot="20072038">
            <a:off x="4861500" y="2527437"/>
            <a:ext cx="285093" cy="2558565"/>
          </a:xfrm>
          <a:prstGeom prst="upDownArrow">
            <a:avLst/>
          </a:prstGeom>
          <a:solidFill>
            <a:schemeClr val="accent4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endParaRPr lang="nl-NL" sz="1600" b="1">
              <a:solidFill>
                <a:prstClr val="white"/>
              </a:solidFill>
              <a:cs typeface="Arial"/>
            </a:endParaRPr>
          </a:p>
        </p:txBody>
      </p:sp>
      <p:sp>
        <p:nvSpPr>
          <p:cNvPr id="55" name="Pijl: omhoog/omlaag 35">
            <a:extLst>
              <a:ext uri="{FF2B5EF4-FFF2-40B4-BE49-F238E27FC236}">
                <a16:creationId xmlns:a16="http://schemas.microsoft.com/office/drawing/2014/main" id="{6DAC2CFE-742A-ADE7-A720-E8A9C57A2115}"/>
              </a:ext>
            </a:extLst>
          </p:cNvPr>
          <p:cNvSpPr/>
          <p:nvPr/>
        </p:nvSpPr>
        <p:spPr>
          <a:xfrm rot="20072038">
            <a:off x="6970145" y="2479521"/>
            <a:ext cx="274902" cy="2604318"/>
          </a:xfrm>
          <a:prstGeom prst="upDownArrow">
            <a:avLst/>
          </a:prstGeom>
          <a:solidFill>
            <a:schemeClr val="accent3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endParaRPr lang="nl-NL" sz="1600" b="1">
              <a:solidFill>
                <a:prstClr val="white"/>
              </a:solidFill>
              <a:cs typeface="Arial"/>
            </a:endParaRPr>
          </a:p>
        </p:txBody>
      </p:sp>
      <p:sp>
        <p:nvSpPr>
          <p:cNvPr id="56" name="CuadroTexto 16">
            <a:extLst>
              <a:ext uri="{FF2B5EF4-FFF2-40B4-BE49-F238E27FC236}">
                <a16:creationId xmlns:a16="http://schemas.microsoft.com/office/drawing/2014/main" id="{3B2E121E-D9F0-8D75-770E-D4D78AF1E8CE}"/>
              </a:ext>
            </a:extLst>
          </p:cNvPr>
          <p:cNvSpPr txBox="1"/>
          <p:nvPr/>
        </p:nvSpPr>
        <p:spPr>
          <a:xfrm>
            <a:off x="4870315" y="2819028"/>
            <a:ext cx="19231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cs typeface="Arial" charset="0"/>
              </a:rPr>
              <a:t>Grant agreement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cs typeface="Arial" charset="0"/>
              </a:rPr>
              <a:t>Reporting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cs typeface="Arial" charset="0"/>
              </a:rPr>
              <a:t>Payments</a:t>
            </a:r>
            <a:endParaRPr lang="es-E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7" name="CuadroTexto 24">
            <a:extLst>
              <a:ext uri="{FF2B5EF4-FFF2-40B4-BE49-F238E27FC236}">
                <a16:creationId xmlns:a16="http://schemas.microsoft.com/office/drawing/2014/main" id="{C4B3EBE1-BA06-DE19-677E-34CC9AE90D34}"/>
              </a:ext>
            </a:extLst>
          </p:cNvPr>
          <p:cNvSpPr txBox="1"/>
          <p:nvPr/>
        </p:nvSpPr>
        <p:spPr>
          <a:xfrm>
            <a:off x="3623541" y="3950694"/>
            <a:ext cx="19231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cs typeface="Arial" charset="0"/>
              </a:rPr>
              <a:t>Grant agreement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cs typeface="Arial" charset="0"/>
              </a:rPr>
              <a:t>Reporting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cs typeface="Arial" charset="0"/>
              </a:rPr>
              <a:t>Payments</a:t>
            </a:r>
            <a:endParaRPr lang="es-E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8" name="CuadroTexto 33">
            <a:extLst>
              <a:ext uri="{FF2B5EF4-FFF2-40B4-BE49-F238E27FC236}">
                <a16:creationId xmlns:a16="http://schemas.microsoft.com/office/drawing/2014/main" id="{16797B0C-3985-1E03-4E78-3D63D8AF34A7}"/>
              </a:ext>
            </a:extLst>
          </p:cNvPr>
          <p:cNvSpPr txBox="1"/>
          <p:nvPr/>
        </p:nvSpPr>
        <p:spPr>
          <a:xfrm>
            <a:off x="7110719" y="3128779"/>
            <a:ext cx="1923108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cs typeface="Arial" charset="0"/>
              </a:rPr>
              <a:t>Grant agreement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cs typeface="Arial" charset="0"/>
              </a:rPr>
              <a:t>Reporting</a:t>
            </a:r>
          </a:p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cs typeface="Arial" charset="0"/>
              </a:rPr>
              <a:t>Payments</a:t>
            </a:r>
            <a:endParaRPr lang="es-E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9" name="Imagen 50">
            <a:extLst>
              <a:ext uri="{FF2B5EF4-FFF2-40B4-BE49-F238E27FC236}">
                <a16:creationId xmlns:a16="http://schemas.microsoft.com/office/drawing/2014/main" id="{177A3AEA-A1BB-73A3-BF26-3071BC6010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4245" y="2299211"/>
            <a:ext cx="381000" cy="257175"/>
          </a:xfrm>
          <a:prstGeom prst="rect">
            <a:avLst/>
          </a:prstGeom>
        </p:spPr>
      </p:pic>
      <p:pic>
        <p:nvPicPr>
          <p:cNvPr id="60" name="Imagen 51">
            <a:extLst>
              <a:ext uri="{FF2B5EF4-FFF2-40B4-BE49-F238E27FC236}">
                <a16:creationId xmlns:a16="http://schemas.microsoft.com/office/drawing/2014/main" id="{78E321E0-FACD-554C-80C5-07F4BE5B81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542" y="5251587"/>
            <a:ext cx="381000" cy="257175"/>
          </a:xfrm>
          <a:prstGeom prst="rect">
            <a:avLst/>
          </a:prstGeom>
        </p:spPr>
      </p:pic>
      <p:pic>
        <p:nvPicPr>
          <p:cNvPr id="61" name="Imagen 52">
            <a:extLst>
              <a:ext uri="{FF2B5EF4-FFF2-40B4-BE49-F238E27FC236}">
                <a16:creationId xmlns:a16="http://schemas.microsoft.com/office/drawing/2014/main" id="{18BBC681-A5CC-475B-25E8-3AB7047074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2182" y="5268087"/>
            <a:ext cx="381000" cy="257175"/>
          </a:xfrm>
          <a:prstGeom prst="rect">
            <a:avLst/>
          </a:prstGeom>
        </p:spPr>
      </p:pic>
      <p:pic>
        <p:nvPicPr>
          <p:cNvPr id="62" name="Picture 2">
            <a:extLst>
              <a:ext uri="{FF2B5EF4-FFF2-40B4-BE49-F238E27FC236}">
                <a16:creationId xmlns:a16="http://schemas.microsoft.com/office/drawing/2014/main" id="{A84D01F5-C766-CE26-3E15-E0433FE56D4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69" b="24231"/>
          <a:stretch/>
        </p:blipFill>
        <p:spPr bwMode="auto">
          <a:xfrm>
            <a:off x="8299496" y="5352264"/>
            <a:ext cx="395367" cy="205986"/>
          </a:xfrm>
          <a:prstGeom prst="rect">
            <a:avLst/>
          </a:prstGeom>
          <a:noFill/>
          <a:ln>
            <a:solidFill>
              <a:schemeClr val="bg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Imagen 55">
            <a:extLst>
              <a:ext uri="{FF2B5EF4-FFF2-40B4-BE49-F238E27FC236}">
                <a16:creationId xmlns:a16="http://schemas.microsoft.com/office/drawing/2014/main" id="{4FF64359-C74E-A16D-0610-A90DB05554E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9529" y="5316240"/>
            <a:ext cx="381000" cy="257175"/>
          </a:xfrm>
          <a:prstGeom prst="rect">
            <a:avLst/>
          </a:prstGeom>
        </p:spPr>
      </p:pic>
      <p:pic>
        <p:nvPicPr>
          <p:cNvPr id="64" name="Imagen 56">
            <a:extLst>
              <a:ext uri="{FF2B5EF4-FFF2-40B4-BE49-F238E27FC236}">
                <a16:creationId xmlns:a16="http://schemas.microsoft.com/office/drawing/2014/main" id="{E65A275F-6ACC-754F-F1DC-4D42DF085B3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9801" y="2294999"/>
            <a:ext cx="381000" cy="257175"/>
          </a:xfrm>
          <a:prstGeom prst="rect">
            <a:avLst/>
          </a:prstGeom>
        </p:spPr>
      </p:pic>
      <p:pic>
        <p:nvPicPr>
          <p:cNvPr id="65" name="Imagen 58">
            <a:extLst>
              <a:ext uri="{FF2B5EF4-FFF2-40B4-BE49-F238E27FC236}">
                <a16:creationId xmlns:a16="http://schemas.microsoft.com/office/drawing/2014/main" id="{DD4AE96A-4BD8-05C3-B858-1584219B752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7216" y="2530369"/>
            <a:ext cx="381000" cy="257175"/>
          </a:xfrm>
          <a:prstGeom prst="rect">
            <a:avLst/>
          </a:prstGeom>
        </p:spPr>
      </p:pic>
      <p:pic>
        <p:nvPicPr>
          <p:cNvPr id="66" name="Imagen 60">
            <a:extLst>
              <a:ext uri="{FF2B5EF4-FFF2-40B4-BE49-F238E27FC236}">
                <a16:creationId xmlns:a16="http://schemas.microsoft.com/office/drawing/2014/main" id="{5E14A58C-CFA2-303E-B2ED-51FF885A9FA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1666" y="2205470"/>
            <a:ext cx="381000" cy="235711"/>
          </a:xfrm>
          <a:prstGeom prst="rect">
            <a:avLst/>
          </a:prstGeom>
        </p:spPr>
      </p:pic>
      <p:pic>
        <p:nvPicPr>
          <p:cNvPr id="67" name="Imagen 62">
            <a:extLst>
              <a:ext uri="{FF2B5EF4-FFF2-40B4-BE49-F238E27FC236}">
                <a16:creationId xmlns:a16="http://schemas.microsoft.com/office/drawing/2014/main" id="{7D5700D4-E605-5555-44D9-544531CF0E2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312" y="1862302"/>
            <a:ext cx="381000" cy="276225"/>
          </a:xfrm>
          <a:prstGeom prst="rect">
            <a:avLst/>
          </a:prstGeom>
        </p:spPr>
      </p:pic>
      <p:pic>
        <p:nvPicPr>
          <p:cNvPr id="68" name="Picture 2">
            <a:extLst>
              <a:ext uri="{FF2B5EF4-FFF2-40B4-BE49-F238E27FC236}">
                <a16:creationId xmlns:a16="http://schemas.microsoft.com/office/drawing/2014/main" id="{45EE9D27-BA84-7EDB-3F34-143B5425CF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669" b="24231"/>
          <a:stretch/>
        </p:blipFill>
        <p:spPr bwMode="auto">
          <a:xfrm>
            <a:off x="6845289" y="2313995"/>
            <a:ext cx="395367" cy="205986"/>
          </a:xfrm>
          <a:prstGeom prst="rect">
            <a:avLst/>
          </a:prstGeom>
          <a:noFill/>
          <a:ln>
            <a:solidFill>
              <a:schemeClr val="bg2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" name="CuadroTexto 61">
            <a:extLst>
              <a:ext uri="{FF2B5EF4-FFF2-40B4-BE49-F238E27FC236}">
                <a16:creationId xmlns:a16="http://schemas.microsoft.com/office/drawing/2014/main" id="{18E5DBFC-3D2A-D64A-EDCB-40440AB1D1BE}"/>
              </a:ext>
            </a:extLst>
          </p:cNvPr>
          <p:cNvSpPr txBox="1"/>
          <p:nvPr/>
        </p:nvSpPr>
        <p:spPr>
          <a:xfrm>
            <a:off x="9663312" y="1521053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…</a:t>
            </a:r>
          </a:p>
        </p:txBody>
      </p:sp>
      <p:sp>
        <p:nvSpPr>
          <p:cNvPr id="70" name="CuadroTexto 63">
            <a:extLst>
              <a:ext uri="{FF2B5EF4-FFF2-40B4-BE49-F238E27FC236}">
                <a16:creationId xmlns:a16="http://schemas.microsoft.com/office/drawing/2014/main" id="{3236072A-800C-3D23-8ED5-219E6F62DB6D}"/>
              </a:ext>
            </a:extLst>
          </p:cNvPr>
          <p:cNvSpPr txBox="1"/>
          <p:nvPr/>
        </p:nvSpPr>
        <p:spPr>
          <a:xfrm>
            <a:off x="9416826" y="1447407"/>
            <a:ext cx="3642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…</a:t>
            </a:r>
          </a:p>
        </p:txBody>
      </p:sp>
      <p:cxnSp>
        <p:nvCxnSpPr>
          <p:cNvPr id="71" name="Conector recto 45">
            <a:extLst>
              <a:ext uri="{FF2B5EF4-FFF2-40B4-BE49-F238E27FC236}">
                <a16:creationId xmlns:a16="http://schemas.microsoft.com/office/drawing/2014/main" id="{0FC8C763-AC07-343D-D6E6-C541620C716A}"/>
              </a:ext>
            </a:extLst>
          </p:cNvPr>
          <p:cNvCxnSpPr/>
          <p:nvPr/>
        </p:nvCxnSpPr>
        <p:spPr>
          <a:xfrm flipH="1">
            <a:off x="7416931" y="1862302"/>
            <a:ext cx="259453" cy="7594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Pijl: omhoog/omlaag 35">
            <a:extLst>
              <a:ext uri="{FF2B5EF4-FFF2-40B4-BE49-F238E27FC236}">
                <a16:creationId xmlns:a16="http://schemas.microsoft.com/office/drawing/2014/main" id="{6D794DBB-219E-C4D8-5FE4-9583597658AC}"/>
              </a:ext>
            </a:extLst>
          </p:cNvPr>
          <p:cNvSpPr/>
          <p:nvPr/>
        </p:nvSpPr>
        <p:spPr>
          <a:xfrm rot="16200000">
            <a:off x="4982355" y="3027703"/>
            <a:ext cx="257174" cy="5889707"/>
          </a:xfrm>
          <a:prstGeom prst="upDownArrow">
            <a:avLst/>
          </a:prstGeom>
          <a:gradFill>
            <a:gsLst>
              <a:gs pos="0">
                <a:schemeClr val="accent3"/>
              </a:gs>
              <a:gs pos="100000">
                <a:schemeClr val="accent5"/>
              </a:gs>
            </a:gsLst>
            <a:lin ang="18000000" scaled="0"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buClrTx/>
            </a:pPr>
            <a:endParaRPr lang="nl-NL" sz="1600" b="1">
              <a:solidFill>
                <a:prstClr val="white"/>
              </a:solidFill>
              <a:cs typeface="Arial"/>
            </a:endParaRPr>
          </a:p>
        </p:txBody>
      </p:sp>
      <p:sp>
        <p:nvSpPr>
          <p:cNvPr id="73" name="CuadroTexto 59">
            <a:extLst>
              <a:ext uri="{FF2B5EF4-FFF2-40B4-BE49-F238E27FC236}">
                <a16:creationId xmlns:a16="http://schemas.microsoft.com/office/drawing/2014/main" id="{7A202914-4A32-C1C8-06A9-45B7909466CF}"/>
              </a:ext>
            </a:extLst>
          </p:cNvPr>
          <p:cNvSpPr txBox="1"/>
          <p:nvPr/>
        </p:nvSpPr>
        <p:spPr>
          <a:xfrm>
            <a:off x="3882691" y="5805335"/>
            <a:ext cx="192310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just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400" b="1" i="0" u="none" strike="noStrike" kern="0" cap="none" spc="0" normalizeH="0" baseline="0" noProof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cs typeface="Arial" charset="0"/>
              </a:rPr>
              <a:t>Consortium Agreement</a:t>
            </a:r>
            <a:endParaRPr lang="es-ES" b="1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977015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1">
  <a:themeElements>
    <a:clrScheme name="CETP">
      <a:dk1>
        <a:srgbClr val="1D1D1B"/>
      </a:dk1>
      <a:lt1>
        <a:srgbClr val="FFFFFF"/>
      </a:lt1>
      <a:dk2>
        <a:srgbClr val="9C9194"/>
      </a:dk2>
      <a:lt2>
        <a:srgbClr val="EBE7E4"/>
      </a:lt2>
      <a:accent1>
        <a:srgbClr val="058C98"/>
      </a:accent1>
      <a:accent2>
        <a:srgbClr val="3AADB6"/>
      </a:accent2>
      <a:accent3>
        <a:srgbClr val="36C986"/>
      </a:accent3>
      <a:accent4>
        <a:srgbClr val="ABCA3F"/>
      </a:accent4>
      <a:accent5>
        <a:srgbClr val="F8B133"/>
      </a:accent5>
      <a:accent6>
        <a:srgbClr val="F29100"/>
      </a:accent6>
      <a:hlink>
        <a:srgbClr val="176887"/>
      </a:hlink>
      <a:folHlink>
        <a:srgbClr val="4C5D78"/>
      </a:folHlink>
    </a:clrScheme>
    <a:fontScheme name="cetp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0D208A99-199C-45EB-A47D-5EA8675FD5EE}" vid="{C6351349-6FF0-422E-A336-93A42238C0BD}"/>
    </a:ext>
  </a:extLst>
</a:theme>
</file>

<file path=ppt/theme/theme2.xml><?xml version="1.0" encoding="utf-8"?>
<a:theme xmlns:a="http://schemas.openxmlformats.org/drawingml/2006/main" name="TemaCETP">
  <a:themeElements>
    <a:clrScheme name="CETP">
      <a:dk1>
        <a:srgbClr val="1D1D1B"/>
      </a:dk1>
      <a:lt1>
        <a:srgbClr val="FFFFFF"/>
      </a:lt1>
      <a:dk2>
        <a:srgbClr val="9C9194"/>
      </a:dk2>
      <a:lt2>
        <a:srgbClr val="EBE7E4"/>
      </a:lt2>
      <a:accent1>
        <a:srgbClr val="058C98"/>
      </a:accent1>
      <a:accent2>
        <a:srgbClr val="3AADB6"/>
      </a:accent2>
      <a:accent3>
        <a:srgbClr val="36C986"/>
      </a:accent3>
      <a:accent4>
        <a:srgbClr val="ABCA3F"/>
      </a:accent4>
      <a:accent5>
        <a:srgbClr val="F8B133"/>
      </a:accent5>
      <a:accent6>
        <a:srgbClr val="F29100"/>
      </a:accent6>
      <a:hlink>
        <a:srgbClr val="176887"/>
      </a:hlink>
      <a:folHlink>
        <a:srgbClr val="4C5D78"/>
      </a:folHlink>
    </a:clrScheme>
    <a:fontScheme name="cetp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CETP" id="{85B7ECD0-B0CB-4C2F-8E33-80EDA77A59A4}" vid="{C06EE9B0-D17B-47A3-803E-0A389498DA3E}"/>
    </a:ext>
  </a:extLst>
</a:theme>
</file>

<file path=ppt/theme/theme3.xml><?xml version="1.0" encoding="utf-8"?>
<a:theme xmlns:a="http://schemas.openxmlformats.org/drawingml/2006/main" name="CETP">
  <a:themeElements>
    <a:clrScheme name="CETP">
      <a:dk1>
        <a:srgbClr val="1D1D1B"/>
      </a:dk1>
      <a:lt1>
        <a:srgbClr val="FFFFFF"/>
      </a:lt1>
      <a:dk2>
        <a:srgbClr val="9C9194"/>
      </a:dk2>
      <a:lt2>
        <a:srgbClr val="EBE7E4"/>
      </a:lt2>
      <a:accent1>
        <a:srgbClr val="058C98"/>
      </a:accent1>
      <a:accent2>
        <a:srgbClr val="3AADB6"/>
      </a:accent2>
      <a:accent3>
        <a:srgbClr val="36C986"/>
      </a:accent3>
      <a:accent4>
        <a:srgbClr val="ABCA3F"/>
      </a:accent4>
      <a:accent5>
        <a:srgbClr val="F8B133"/>
      </a:accent5>
      <a:accent6>
        <a:srgbClr val="F29100"/>
      </a:accent6>
      <a:hlink>
        <a:srgbClr val="176887"/>
      </a:hlink>
      <a:folHlink>
        <a:srgbClr val="4C5D78"/>
      </a:folHlink>
    </a:clrScheme>
    <a:fontScheme name="cetp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5</Notes>
  <HiddenSlides>0</HiddenSlide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Tema1</vt:lpstr>
      <vt:lpstr>TemaCETP</vt:lpstr>
      <vt:lpstr>CETP</vt:lpstr>
      <vt:lpstr>Welcome to the CETPartnership  Joint Call 2024 Q&amp;A</vt:lpstr>
      <vt:lpstr>Annual Joint Calls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Consortia composition </vt:lpstr>
      <vt:lpstr>Consortium building</vt:lpstr>
      <vt:lpstr>PowerPoint Presentation</vt:lpstr>
      <vt:lpstr>Find national contact points on the CETPartnership website</vt:lpstr>
      <vt:lpstr>PowerPoint Presentation</vt:lpstr>
      <vt:lpstr>PowerPoint Presentation</vt:lpstr>
      <vt:lpstr>Thank you!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Ragnhild Leganger</dc:creator>
  <cp:revision>1</cp:revision>
  <dcterms:created xsi:type="dcterms:W3CDTF">2024-10-17T11:46:16Z</dcterms:created>
  <dcterms:modified xsi:type="dcterms:W3CDTF">2024-10-18T08:11:30Z</dcterms:modified>
</cp:coreProperties>
</file>