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 bookmarkIdSeed="2">
  <p:sldMasterIdLst>
    <p:sldMasterId id="2147483658" r:id="rId4"/>
    <p:sldMasterId id="2147483660" r:id="rId5"/>
  </p:sldMasterIdLst>
  <p:notesMasterIdLst>
    <p:notesMasterId r:id="rId16"/>
  </p:notesMasterIdLst>
  <p:sldIdLst>
    <p:sldId id="256" r:id="rId6"/>
    <p:sldId id="360" r:id="rId7"/>
    <p:sldId id="4956" r:id="rId8"/>
    <p:sldId id="3419" r:id="rId9"/>
    <p:sldId id="4957" r:id="rId10"/>
    <p:sldId id="4958" r:id="rId11"/>
    <p:sldId id="3433" r:id="rId12"/>
    <p:sldId id="4961" r:id="rId13"/>
    <p:sldId id="4960" r:id="rId14"/>
    <p:sldId id="4943" r:id="rId15"/>
  </p:sldIdLst>
  <p:sldSz cx="9144000" cy="5143500" type="screen16x9"/>
  <p:notesSz cx="6858000" cy="9144000"/>
  <p:embeddedFontLst>
    <p:embeddedFont>
      <p:font typeface="Fira Sans Light" panose="020B0403050000020004" pitchFamily="34" charset="0"/>
      <p:regular r:id="rId17"/>
      <p:bold r:id="rId18"/>
      <p:italic r:id="rId19"/>
      <p:boldItalic r:id="rId20"/>
    </p:embeddedFont>
    <p:embeddedFont>
      <p:font typeface="Fira Sans SemiBold" panose="020B0603050000020004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Chenut (B.A.U.M.)" initials="JC(" lastIdx="1" clrIdx="0">
    <p:extLst>
      <p:ext uri="{19B8F6BF-5375-455C-9EA6-DF929625EA0E}">
        <p15:presenceInfo xmlns:p15="http://schemas.microsoft.com/office/powerpoint/2012/main" userId="S::J.Chenut@baumgroup.de::aff7714e-2634-4a62-a787-5d7bb4f64d22" providerId="AD"/>
      </p:ext>
    </p:extLst>
  </p:cmAuthor>
  <p:cmAuthor id="2" name="Katharina Reffel" initials="KR" lastIdx="4" clrIdx="1">
    <p:extLst>
      <p:ext uri="{19B8F6BF-5375-455C-9EA6-DF929625EA0E}">
        <p15:presenceInfo xmlns:p15="http://schemas.microsoft.com/office/powerpoint/2012/main" userId="S::k.reffel@muenchen.baumgroup.de::8b638f53-784a-44c9-a604-71a4f5b0b4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84E1B"/>
    <a:srgbClr val="3AA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18C26-A916-4AB3-84CD-CD181DA1AAF5}" v="5" dt="2024-11-06T09:06:41.008"/>
  </p1510:revLst>
</p1510:revInfo>
</file>

<file path=ppt/tableStyles.xml><?xml version="1.0" encoding="utf-8"?>
<a:tblStyleLst xmlns:a="http://schemas.openxmlformats.org/drawingml/2006/main" def="{9800860D-6354-4378-A09D-8DFCC888E2C9}">
  <a:tblStyle styleId="{9800860D-6354-4378-A09D-8DFCC888E2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3F8801-1707-46FC-A2A7-8ED0A2465BA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6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27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1.fntdata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8.fntdata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font" Target="fonts/font3.fntdata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6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ele Holttinen" userId="a6508264-584f-4bd6-8339-b3690a28da77" providerId="ADAL" clId="{24318C26-A916-4AB3-84CD-CD181DA1AAF5}"/>
    <pc:docChg chg="undo custSel addSld delSld modSld sldOrd delMainMaster">
      <pc:chgData name="Hannele Holttinen" userId="a6508264-584f-4bd6-8339-b3690a28da77" providerId="ADAL" clId="{24318C26-A916-4AB3-84CD-CD181DA1AAF5}" dt="2024-11-06T09:32:40.187" v="1347" actId="20577"/>
      <pc:docMkLst>
        <pc:docMk/>
      </pc:docMkLst>
      <pc:sldChg chg="modSp mod">
        <pc:chgData name="Hannele Holttinen" userId="a6508264-584f-4bd6-8339-b3690a28da77" providerId="ADAL" clId="{24318C26-A916-4AB3-84CD-CD181DA1AAF5}" dt="2024-11-05T11:08:01.320" v="78" actId="20577"/>
        <pc:sldMkLst>
          <pc:docMk/>
          <pc:sldMk cId="0" sldId="256"/>
        </pc:sldMkLst>
        <pc:spChg chg="mod">
          <ac:chgData name="Hannele Holttinen" userId="a6508264-584f-4bd6-8339-b3690a28da77" providerId="ADAL" clId="{24318C26-A916-4AB3-84CD-CD181DA1AAF5}" dt="2024-11-05T11:08:01.320" v="78" actId="20577"/>
          <ac:spMkLst>
            <pc:docMk/>
            <pc:sldMk cId="0" sldId="256"/>
            <ac:spMk id="84" creationId="{00000000-0000-0000-0000-000000000000}"/>
          </ac:spMkLst>
        </pc:spChg>
      </pc:sldChg>
      <pc:sldChg chg="del">
        <pc:chgData name="Hannele Holttinen" userId="a6508264-584f-4bd6-8339-b3690a28da77" providerId="ADAL" clId="{24318C26-A916-4AB3-84CD-CD181DA1AAF5}" dt="2024-11-05T11:48:38.971" v="698" actId="47"/>
        <pc:sldMkLst>
          <pc:docMk/>
          <pc:sldMk cId="0" sldId="260"/>
        </pc:sldMkLst>
      </pc:sldChg>
      <pc:sldChg chg="del">
        <pc:chgData name="Hannele Holttinen" userId="a6508264-584f-4bd6-8339-b3690a28da77" providerId="ADAL" clId="{24318C26-A916-4AB3-84CD-CD181DA1AAF5}" dt="2024-11-05T11:48:40.105" v="700" actId="47"/>
        <pc:sldMkLst>
          <pc:docMk/>
          <pc:sldMk cId="0" sldId="261"/>
        </pc:sldMkLst>
      </pc:sldChg>
      <pc:sldChg chg="del">
        <pc:chgData name="Hannele Holttinen" userId="a6508264-584f-4bd6-8339-b3690a28da77" providerId="ADAL" clId="{24318C26-A916-4AB3-84CD-CD181DA1AAF5}" dt="2024-11-05T11:47:16.414" v="592" actId="47"/>
        <pc:sldMkLst>
          <pc:docMk/>
          <pc:sldMk cId="4103615310" sldId="267"/>
        </pc:sldMkLst>
      </pc:sldChg>
      <pc:sldChg chg="del">
        <pc:chgData name="Hannele Holttinen" userId="a6508264-584f-4bd6-8339-b3690a28da77" providerId="ADAL" clId="{24318C26-A916-4AB3-84CD-CD181DA1AAF5}" dt="2024-11-05T11:47:34.740" v="645" actId="47"/>
        <pc:sldMkLst>
          <pc:docMk/>
          <pc:sldMk cId="2118800308" sldId="276"/>
        </pc:sldMkLst>
      </pc:sldChg>
      <pc:sldChg chg="del">
        <pc:chgData name="Hannele Holttinen" userId="a6508264-584f-4bd6-8339-b3690a28da77" providerId="ADAL" clId="{24318C26-A916-4AB3-84CD-CD181DA1AAF5}" dt="2024-11-05T11:48:32.242" v="688" actId="47"/>
        <pc:sldMkLst>
          <pc:docMk/>
          <pc:sldMk cId="3702271871" sldId="281"/>
        </pc:sldMkLst>
      </pc:sldChg>
      <pc:sldChg chg="del">
        <pc:chgData name="Hannele Holttinen" userId="a6508264-584f-4bd6-8339-b3690a28da77" providerId="ADAL" clId="{24318C26-A916-4AB3-84CD-CD181DA1AAF5}" dt="2024-11-05T11:48:39.642" v="699" actId="47"/>
        <pc:sldMkLst>
          <pc:docMk/>
          <pc:sldMk cId="3098641575" sldId="297"/>
        </pc:sldMkLst>
      </pc:sldChg>
      <pc:sldChg chg="del">
        <pc:chgData name="Hannele Holttinen" userId="a6508264-584f-4bd6-8339-b3690a28da77" providerId="ADAL" clId="{24318C26-A916-4AB3-84CD-CD181DA1AAF5}" dt="2024-11-05T11:48:34.740" v="692" actId="47"/>
        <pc:sldMkLst>
          <pc:docMk/>
          <pc:sldMk cId="50104372" sldId="302"/>
        </pc:sldMkLst>
      </pc:sldChg>
      <pc:sldChg chg="del">
        <pc:chgData name="Hannele Holttinen" userId="a6508264-584f-4bd6-8339-b3690a28da77" providerId="ADAL" clId="{24318C26-A916-4AB3-84CD-CD181DA1AAF5}" dt="2024-11-05T11:48:41.984" v="703" actId="47"/>
        <pc:sldMkLst>
          <pc:docMk/>
          <pc:sldMk cId="795535369" sldId="305"/>
        </pc:sldMkLst>
      </pc:sldChg>
      <pc:sldChg chg="del">
        <pc:chgData name="Hannele Holttinen" userId="a6508264-584f-4bd6-8339-b3690a28da77" providerId="ADAL" clId="{24318C26-A916-4AB3-84CD-CD181DA1AAF5}" dt="2024-11-05T11:47:16.767" v="594" actId="47"/>
        <pc:sldMkLst>
          <pc:docMk/>
          <pc:sldMk cId="1382137803" sldId="307"/>
        </pc:sldMkLst>
      </pc:sldChg>
      <pc:sldChg chg="del">
        <pc:chgData name="Hannele Holttinen" userId="a6508264-584f-4bd6-8339-b3690a28da77" providerId="ADAL" clId="{24318C26-A916-4AB3-84CD-CD181DA1AAF5}" dt="2024-11-05T11:48:40.938" v="701" actId="47"/>
        <pc:sldMkLst>
          <pc:docMk/>
          <pc:sldMk cId="4004956781" sldId="311"/>
        </pc:sldMkLst>
      </pc:sldChg>
      <pc:sldChg chg="del">
        <pc:chgData name="Hannele Holttinen" userId="a6508264-584f-4bd6-8339-b3690a28da77" providerId="ADAL" clId="{24318C26-A916-4AB3-84CD-CD181DA1AAF5}" dt="2024-11-05T11:47:39.378" v="654" actId="47"/>
        <pc:sldMkLst>
          <pc:docMk/>
          <pc:sldMk cId="4116106434" sldId="316"/>
        </pc:sldMkLst>
      </pc:sldChg>
      <pc:sldChg chg="del">
        <pc:chgData name="Hannele Holttinen" userId="a6508264-584f-4bd6-8339-b3690a28da77" providerId="ADAL" clId="{24318C26-A916-4AB3-84CD-CD181DA1AAF5}" dt="2024-11-05T11:48:41.392" v="702" actId="47"/>
        <pc:sldMkLst>
          <pc:docMk/>
          <pc:sldMk cId="3173728638" sldId="321"/>
        </pc:sldMkLst>
      </pc:sldChg>
      <pc:sldChg chg="del">
        <pc:chgData name="Hannele Holttinen" userId="a6508264-584f-4bd6-8339-b3690a28da77" providerId="ADAL" clId="{24318C26-A916-4AB3-84CD-CD181DA1AAF5}" dt="2024-11-05T11:48:42.726" v="704" actId="47"/>
        <pc:sldMkLst>
          <pc:docMk/>
          <pc:sldMk cId="1847301106" sldId="324"/>
        </pc:sldMkLst>
      </pc:sldChg>
      <pc:sldChg chg="del">
        <pc:chgData name="Hannele Holttinen" userId="a6508264-584f-4bd6-8339-b3690a28da77" providerId="ADAL" clId="{24318C26-A916-4AB3-84CD-CD181DA1AAF5}" dt="2024-11-05T11:48:50.920" v="714" actId="47"/>
        <pc:sldMkLst>
          <pc:docMk/>
          <pc:sldMk cId="101448159" sldId="328"/>
        </pc:sldMkLst>
      </pc:sldChg>
      <pc:sldChg chg="del">
        <pc:chgData name="Hannele Holttinen" userId="a6508264-584f-4bd6-8339-b3690a28da77" providerId="ADAL" clId="{24318C26-A916-4AB3-84CD-CD181DA1AAF5}" dt="2024-11-05T11:47:13.894" v="579" actId="47"/>
        <pc:sldMkLst>
          <pc:docMk/>
          <pc:sldMk cId="1350632461" sldId="332"/>
        </pc:sldMkLst>
      </pc:sldChg>
      <pc:sldChg chg="del">
        <pc:chgData name="Hannele Holttinen" userId="a6508264-584f-4bd6-8339-b3690a28da77" providerId="ADAL" clId="{24318C26-A916-4AB3-84CD-CD181DA1AAF5}" dt="2024-11-05T11:47:44.680" v="663" actId="47"/>
        <pc:sldMkLst>
          <pc:docMk/>
          <pc:sldMk cId="1662212119" sldId="342"/>
        </pc:sldMkLst>
      </pc:sldChg>
      <pc:sldChg chg="del">
        <pc:chgData name="Hannele Holttinen" userId="a6508264-584f-4bd6-8339-b3690a28da77" providerId="ADAL" clId="{24318C26-A916-4AB3-84CD-CD181DA1AAF5}" dt="2024-11-05T11:47:35.999" v="647" actId="47"/>
        <pc:sldMkLst>
          <pc:docMk/>
          <pc:sldMk cId="1027004477" sldId="346"/>
        </pc:sldMkLst>
      </pc:sldChg>
      <pc:sldChg chg="del">
        <pc:chgData name="Hannele Holttinen" userId="a6508264-584f-4bd6-8339-b3690a28da77" providerId="ADAL" clId="{24318C26-A916-4AB3-84CD-CD181DA1AAF5}" dt="2024-11-05T11:47:36.439" v="648" actId="47"/>
        <pc:sldMkLst>
          <pc:docMk/>
          <pc:sldMk cId="37081472" sldId="347"/>
        </pc:sldMkLst>
      </pc:sldChg>
      <pc:sldChg chg="del">
        <pc:chgData name="Hannele Holttinen" userId="a6508264-584f-4bd6-8339-b3690a28da77" providerId="ADAL" clId="{24318C26-A916-4AB3-84CD-CD181DA1AAF5}" dt="2024-11-05T11:47:36.836" v="649" actId="47"/>
        <pc:sldMkLst>
          <pc:docMk/>
          <pc:sldMk cId="4080276317" sldId="348"/>
        </pc:sldMkLst>
      </pc:sldChg>
      <pc:sldChg chg="del">
        <pc:chgData name="Hannele Holttinen" userId="a6508264-584f-4bd6-8339-b3690a28da77" providerId="ADAL" clId="{24318C26-A916-4AB3-84CD-CD181DA1AAF5}" dt="2024-11-05T11:48:30.317" v="685" actId="47"/>
        <pc:sldMkLst>
          <pc:docMk/>
          <pc:sldMk cId="3123398606" sldId="349"/>
        </pc:sldMkLst>
      </pc:sldChg>
      <pc:sldChg chg="del">
        <pc:chgData name="Hannele Holttinen" userId="a6508264-584f-4bd6-8339-b3690a28da77" providerId="ADAL" clId="{24318C26-A916-4AB3-84CD-CD181DA1AAF5}" dt="2024-11-05T11:48:32.735" v="689" actId="47"/>
        <pc:sldMkLst>
          <pc:docMk/>
          <pc:sldMk cId="2542960961" sldId="350"/>
        </pc:sldMkLst>
      </pc:sldChg>
      <pc:sldChg chg="del">
        <pc:chgData name="Hannele Holttinen" userId="a6508264-584f-4bd6-8339-b3690a28da77" providerId="ADAL" clId="{24318C26-A916-4AB3-84CD-CD181DA1AAF5}" dt="2024-11-05T11:48:31.571" v="687" actId="47"/>
        <pc:sldMkLst>
          <pc:docMk/>
          <pc:sldMk cId="1087339051" sldId="351"/>
        </pc:sldMkLst>
      </pc:sldChg>
      <pc:sldChg chg="del">
        <pc:chgData name="Hannele Holttinen" userId="a6508264-584f-4bd6-8339-b3690a28da77" providerId="ADAL" clId="{24318C26-A916-4AB3-84CD-CD181DA1AAF5}" dt="2024-11-05T11:48:33.163" v="690" actId="47"/>
        <pc:sldMkLst>
          <pc:docMk/>
          <pc:sldMk cId="1639395267" sldId="352"/>
        </pc:sldMkLst>
      </pc:sldChg>
      <pc:sldChg chg="del">
        <pc:chgData name="Hannele Holttinen" userId="a6508264-584f-4bd6-8339-b3690a28da77" providerId="ADAL" clId="{24318C26-A916-4AB3-84CD-CD181DA1AAF5}" dt="2024-11-05T11:48:36.482" v="695" actId="47"/>
        <pc:sldMkLst>
          <pc:docMk/>
          <pc:sldMk cId="3990744064" sldId="353"/>
        </pc:sldMkLst>
      </pc:sldChg>
      <pc:sldChg chg="del">
        <pc:chgData name="Hannele Holttinen" userId="a6508264-584f-4bd6-8339-b3690a28da77" providerId="ADAL" clId="{24318C26-A916-4AB3-84CD-CD181DA1AAF5}" dt="2024-11-05T11:47:16.921" v="595" actId="47"/>
        <pc:sldMkLst>
          <pc:docMk/>
          <pc:sldMk cId="3721731460" sldId="357"/>
        </pc:sldMkLst>
      </pc:sldChg>
      <pc:sldChg chg="modSp mod">
        <pc:chgData name="Hannele Holttinen" userId="a6508264-584f-4bd6-8339-b3690a28da77" providerId="ADAL" clId="{24318C26-A916-4AB3-84CD-CD181DA1AAF5}" dt="2024-11-05T11:34:50.013" v="313" actId="1036"/>
        <pc:sldMkLst>
          <pc:docMk/>
          <pc:sldMk cId="754648004" sldId="360"/>
        </pc:sldMkLst>
        <pc:spChg chg="mod">
          <ac:chgData name="Hannele Holttinen" userId="a6508264-584f-4bd6-8339-b3690a28da77" providerId="ADAL" clId="{24318C26-A916-4AB3-84CD-CD181DA1AAF5}" dt="2024-11-05T11:34:37.366" v="295" actId="404"/>
          <ac:spMkLst>
            <pc:docMk/>
            <pc:sldMk cId="754648004" sldId="360"/>
            <ac:spMk id="3" creationId="{CC3E75B2-3C07-ECA7-A380-A9B67E9BFA57}"/>
          </ac:spMkLst>
        </pc:spChg>
        <pc:grpChg chg="mod">
          <ac:chgData name="Hannele Holttinen" userId="a6508264-584f-4bd6-8339-b3690a28da77" providerId="ADAL" clId="{24318C26-A916-4AB3-84CD-CD181DA1AAF5}" dt="2024-11-05T11:34:50.013" v="313" actId="1036"/>
          <ac:grpSpMkLst>
            <pc:docMk/>
            <pc:sldMk cId="754648004" sldId="360"/>
            <ac:grpSpMk id="16" creationId="{7EB38BD6-120B-570D-F723-0DA330EF4561}"/>
          </ac:grpSpMkLst>
        </pc:grpChg>
        <pc:picChg chg="mod">
          <ac:chgData name="Hannele Holttinen" userId="a6508264-584f-4bd6-8339-b3690a28da77" providerId="ADAL" clId="{24318C26-A916-4AB3-84CD-CD181DA1AAF5}" dt="2024-11-05T11:34:46.366" v="306" actId="1036"/>
          <ac:picMkLst>
            <pc:docMk/>
            <pc:sldMk cId="754648004" sldId="360"/>
            <ac:picMk id="8" creationId="{DAD3B7DA-1E59-38B6-EC55-3DFE3D704079}"/>
          </ac:picMkLst>
        </pc:picChg>
      </pc:sldChg>
      <pc:sldChg chg="del">
        <pc:chgData name="Hannele Holttinen" userId="a6508264-584f-4bd6-8339-b3690a28da77" providerId="ADAL" clId="{24318C26-A916-4AB3-84CD-CD181DA1AAF5}" dt="2024-11-05T11:47:50.150" v="672" actId="47"/>
        <pc:sldMkLst>
          <pc:docMk/>
          <pc:sldMk cId="235568402" sldId="362"/>
        </pc:sldMkLst>
      </pc:sldChg>
      <pc:sldChg chg="del">
        <pc:chgData name="Hannele Holttinen" userId="a6508264-584f-4bd6-8339-b3690a28da77" providerId="ADAL" clId="{24318C26-A916-4AB3-84CD-CD181DA1AAF5}" dt="2024-11-05T11:47:38.530" v="652" actId="47"/>
        <pc:sldMkLst>
          <pc:docMk/>
          <pc:sldMk cId="3053855325" sldId="363"/>
        </pc:sldMkLst>
      </pc:sldChg>
      <pc:sldChg chg="del">
        <pc:chgData name="Hannele Holttinen" userId="a6508264-584f-4bd6-8339-b3690a28da77" providerId="ADAL" clId="{24318C26-A916-4AB3-84CD-CD181DA1AAF5}" dt="2024-11-05T11:47:38.972" v="653" actId="47"/>
        <pc:sldMkLst>
          <pc:docMk/>
          <pc:sldMk cId="625649429" sldId="364"/>
        </pc:sldMkLst>
      </pc:sldChg>
      <pc:sldChg chg="del">
        <pc:chgData name="Hannele Holttinen" userId="a6508264-584f-4bd6-8339-b3690a28da77" providerId="ADAL" clId="{24318C26-A916-4AB3-84CD-CD181DA1AAF5}" dt="2024-11-05T11:47:39.817" v="655" actId="47"/>
        <pc:sldMkLst>
          <pc:docMk/>
          <pc:sldMk cId="2723071346" sldId="365"/>
        </pc:sldMkLst>
      </pc:sldChg>
      <pc:sldChg chg="del">
        <pc:chgData name="Hannele Holttinen" userId="a6508264-584f-4bd6-8339-b3690a28da77" providerId="ADAL" clId="{24318C26-A916-4AB3-84CD-CD181DA1AAF5}" dt="2024-11-05T11:47:40.298" v="656" actId="47"/>
        <pc:sldMkLst>
          <pc:docMk/>
          <pc:sldMk cId="2081069360" sldId="366"/>
        </pc:sldMkLst>
      </pc:sldChg>
      <pc:sldChg chg="del">
        <pc:chgData name="Hannele Holttinen" userId="a6508264-584f-4bd6-8339-b3690a28da77" providerId="ADAL" clId="{24318C26-A916-4AB3-84CD-CD181DA1AAF5}" dt="2024-11-05T11:47:40.780" v="657" actId="47"/>
        <pc:sldMkLst>
          <pc:docMk/>
          <pc:sldMk cId="23500753" sldId="367"/>
        </pc:sldMkLst>
      </pc:sldChg>
      <pc:sldChg chg="del">
        <pc:chgData name="Hannele Holttinen" userId="a6508264-584f-4bd6-8339-b3690a28da77" providerId="ADAL" clId="{24318C26-A916-4AB3-84CD-CD181DA1AAF5}" dt="2024-11-05T11:47:43.163" v="661" actId="47"/>
        <pc:sldMkLst>
          <pc:docMk/>
          <pc:sldMk cId="1149797155" sldId="371"/>
        </pc:sldMkLst>
      </pc:sldChg>
      <pc:sldChg chg="del">
        <pc:chgData name="Hannele Holttinen" userId="a6508264-584f-4bd6-8339-b3690a28da77" providerId="ADAL" clId="{24318C26-A916-4AB3-84CD-CD181DA1AAF5}" dt="2024-11-05T11:48:35.900" v="694" actId="47"/>
        <pc:sldMkLst>
          <pc:docMk/>
          <pc:sldMk cId="3334115648" sldId="823"/>
        </pc:sldMkLst>
      </pc:sldChg>
      <pc:sldChg chg="del">
        <pc:chgData name="Hannele Holttinen" userId="a6508264-584f-4bd6-8339-b3690a28da77" providerId="ADAL" clId="{24318C26-A916-4AB3-84CD-CD181DA1AAF5}" dt="2024-11-05T11:48:44.641" v="706" actId="47"/>
        <pc:sldMkLst>
          <pc:docMk/>
          <pc:sldMk cId="2037097323" sldId="1021"/>
        </pc:sldMkLst>
      </pc:sldChg>
      <pc:sldChg chg="del">
        <pc:chgData name="Hannele Holttinen" userId="a6508264-584f-4bd6-8339-b3690a28da77" providerId="ADAL" clId="{24318C26-A916-4AB3-84CD-CD181DA1AAF5}" dt="2024-11-05T11:47:15.910" v="589" actId="47"/>
        <pc:sldMkLst>
          <pc:docMk/>
          <pc:sldMk cId="2538563029" sldId="3224"/>
        </pc:sldMkLst>
      </pc:sldChg>
      <pc:sldChg chg="del">
        <pc:chgData name="Hannele Holttinen" userId="a6508264-584f-4bd6-8339-b3690a28da77" providerId="ADAL" clId="{24318C26-A916-4AB3-84CD-CD181DA1AAF5}" dt="2024-11-05T11:47:14.645" v="582" actId="47"/>
        <pc:sldMkLst>
          <pc:docMk/>
          <pc:sldMk cId="2091982032" sldId="3230"/>
        </pc:sldMkLst>
      </pc:sldChg>
      <pc:sldChg chg="del">
        <pc:chgData name="Hannele Holttinen" userId="a6508264-584f-4bd6-8339-b3690a28da77" providerId="ADAL" clId="{24318C26-A916-4AB3-84CD-CD181DA1AAF5}" dt="2024-11-05T11:47:14.853" v="583" actId="47"/>
        <pc:sldMkLst>
          <pc:docMk/>
          <pc:sldMk cId="1231197673" sldId="3231"/>
        </pc:sldMkLst>
      </pc:sldChg>
      <pc:sldChg chg="del">
        <pc:chgData name="Hannele Holttinen" userId="a6508264-584f-4bd6-8339-b3690a28da77" providerId="ADAL" clId="{24318C26-A916-4AB3-84CD-CD181DA1AAF5}" dt="2024-11-05T11:47:15.029" v="584" actId="47"/>
        <pc:sldMkLst>
          <pc:docMk/>
          <pc:sldMk cId="2547403333" sldId="3232"/>
        </pc:sldMkLst>
      </pc:sldChg>
      <pc:sldChg chg="del">
        <pc:chgData name="Hannele Holttinen" userId="a6508264-584f-4bd6-8339-b3690a28da77" providerId="ADAL" clId="{24318C26-A916-4AB3-84CD-CD181DA1AAF5}" dt="2024-11-05T11:47:15.209" v="585" actId="47"/>
        <pc:sldMkLst>
          <pc:docMk/>
          <pc:sldMk cId="1335480928" sldId="3233"/>
        </pc:sldMkLst>
      </pc:sldChg>
      <pc:sldChg chg="del">
        <pc:chgData name="Hannele Holttinen" userId="a6508264-584f-4bd6-8339-b3690a28da77" providerId="ADAL" clId="{24318C26-A916-4AB3-84CD-CD181DA1AAF5}" dt="2024-11-05T11:47:14.180" v="580" actId="47"/>
        <pc:sldMkLst>
          <pc:docMk/>
          <pc:sldMk cId="838853956" sldId="3234"/>
        </pc:sldMkLst>
      </pc:sldChg>
      <pc:sldChg chg="del">
        <pc:chgData name="Hannele Holttinen" userId="a6508264-584f-4bd6-8339-b3690a28da77" providerId="ADAL" clId="{24318C26-A916-4AB3-84CD-CD181DA1AAF5}" dt="2024-11-05T11:47:14.424" v="581" actId="47"/>
        <pc:sldMkLst>
          <pc:docMk/>
          <pc:sldMk cId="2140436633" sldId="3236"/>
        </pc:sldMkLst>
      </pc:sldChg>
      <pc:sldChg chg="del">
        <pc:chgData name="Hannele Holttinen" userId="a6508264-584f-4bd6-8339-b3690a28da77" providerId="ADAL" clId="{24318C26-A916-4AB3-84CD-CD181DA1AAF5}" dt="2024-11-05T11:47:15.743" v="588" actId="47"/>
        <pc:sldMkLst>
          <pc:docMk/>
          <pc:sldMk cId="4059498245" sldId="3237"/>
        </pc:sldMkLst>
      </pc:sldChg>
      <pc:sldChg chg="del">
        <pc:chgData name="Hannele Holttinen" userId="a6508264-584f-4bd6-8339-b3690a28da77" providerId="ADAL" clId="{24318C26-A916-4AB3-84CD-CD181DA1AAF5}" dt="2024-11-05T11:47:15.372" v="586" actId="47"/>
        <pc:sldMkLst>
          <pc:docMk/>
          <pc:sldMk cId="2337108019" sldId="3238"/>
        </pc:sldMkLst>
      </pc:sldChg>
      <pc:sldChg chg="del">
        <pc:chgData name="Hannele Holttinen" userId="a6508264-584f-4bd6-8339-b3690a28da77" providerId="ADAL" clId="{24318C26-A916-4AB3-84CD-CD181DA1AAF5}" dt="2024-11-05T11:47:15.565" v="587" actId="47"/>
        <pc:sldMkLst>
          <pc:docMk/>
          <pc:sldMk cId="3201642756" sldId="3239"/>
        </pc:sldMkLst>
      </pc:sldChg>
      <pc:sldChg chg="del">
        <pc:chgData name="Hannele Holttinen" userId="a6508264-584f-4bd6-8339-b3690a28da77" providerId="ADAL" clId="{24318C26-A916-4AB3-84CD-CD181DA1AAF5}" dt="2024-11-05T11:47:12.113" v="576" actId="47"/>
        <pc:sldMkLst>
          <pc:docMk/>
          <pc:sldMk cId="2581683791" sldId="3411"/>
        </pc:sldMkLst>
      </pc:sldChg>
      <pc:sldChg chg="del">
        <pc:chgData name="Hannele Holttinen" userId="a6508264-584f-4bd6-8339-b3690a28da77" providerId="ADAL" clId="{24318C26-A916-4AB3-84CD-CD181DA1AAF5}" dt="2024-11-05T11:47:12.958" v="577" actId="47"/>
        <pc:sldMkLst>
          <pc:docMk/>
          <pc:sldMk cId="2481462889" sldId="3412"/>
        </pc:sldMkLst>
      </pc:sldChg>
      <pc:sldChg chg="add del">
        <pc:chgData name="Hannele Holttinen" userId="a6508264-584f-4bd6-8339-b3690a28da77" providerId="ADAL" clId="{24318C26-A916-4AB3-84CD-CD181DA1AAF5}" dt="2024-11-05T11:47:11.148" v="575" actId="47"/>
        <pc:sldMkLst>
          <pc:docMk/>
          <pc:sldMk cId="1019982699" sldId="3418"/>
        </pc:sldMkLst>
      </pc:sldChg>
      <pc:sldChg chg="delSp modSp add del mod ord">
        <pc:chgData name="Hannele Holttinen" userId="a6508264-584f-4bd6-8339-b3690a28da77" providerId="ADAL" clId="{24318C26-A916-4AB3-84CD-CD181DA1AAF5}" dt="2024-11-05T11:45:21.795" v="514" actId="20577"/>
        <pc:sldMkLst>
          <pc:docMk/>
          <pc:sldMk cId="3027234933" sldId="3419"/>
        </pc:sldMkLst>
        <pc:spChg chg="mod">
          <ac:chgData name="Hannele Holttinen" userId="a6508264-584f-4bd6-8339-b3690a28da77" providerId="ADAL" clId="{24318C26-A916-4AB3-84CD-CD181DA1AAF5}" dt="2024-11-05T11:45:21.795" v="514" actId="20577"/>
          <ac:spMkLst>
            <pc:docMk/>
            <pc:sldMk cId="3027234933" sldId="3419"/>
            <ac:spMk id="5" creationId="{702E4646-346C-76D2-5E92-890B6C259D60}"/>
          </ac:spMkLst>
        </pc:spChg>
        <pc:spChg chg="mod">
          <ac:chgData name="Hannele Holttinen" userId="a6508264-584f-4bd6-8339-b3690a28da77" providerId="ADAL" clId="{24318C26-A916-4AB3-84CD-CD181DA1AAF5}" dt="2024-11-05T11:45:16.827" v="511" actId="20577"/>
          <ac:spMkLst>
            <pc:docMk/>
            <pc:sldMk cId="3027234933" sldId="3419"/>
            <ac:spMk id="6" creationId="{AA67BAD7-A46F-67B7-4BC1-EEB1B7C7BBDC}"/>
          </ac:spMkLst>
        </pc:spChg>
        <pc:picChg chg="del">
          <ac:chgData name="Hannele Holttinen" userId="a6508264-584f-4bd6-8339-b3690a28da77" providerId="ADAL" clId="{24318C26-A916-4AB3-84CD-CD181DA1AAF5}" dt="2024-11-05T11:45:12.953" v="510" actId="478"/>
          <ac:picMkLst>
            <pc:docMk/>
            <pc:sldMk cId="3027234933" sldId="3419"/>
            <ac:picMk id="3074" creationId="{82CA2673-27C9-E7A5-5D8E-B61E546870C6}"/>
          </ac:picMkLst>
        </pc:picChg>
      </pc:sldChg>
      <pc:sldChg chg="del">
        <pc:chgData name="Hannele Holttinen" userId="a6508264-584f-4bd6-8339-b3690a28da77" providerId="ADAL" clId="{24318C26-A916-4AB3-84CD-CD181DA1AAF5}" dt="2024-11-05T11:47:17.103" v="596" actId="47"/>
        <pc:sldMkLst>
          <pc:docMk/>
          <pc:sldMk cId="976886550" sldId="3420"/>
        </pc:sldMkLst>
      </pc:sldChg>
      <pc:sldChg chg="del">
        <pc:chgData name="Hannele Holttinen" userId="a6508264-584f-4bd6-8339-b3690a28da77" providerId="ADAL" clId="{24318C26-A916-4AB3-84CD-CD181DA1AAF5}" dt="2024-11-05T11:47:33.875" v="643" actId="47"/>
        <pc:sldMkLst>
          <pc:docMk/>
          <pc:sldMk cId="2068755878" sldId="3421"/>
        </pc:sldMkLst>
      </pc:sldChg>
      <pc:sldChg chg="del">
        <pc:chgData name="Hannele Holttinen" userId="a6508264-584f-4bd6-8339-b3690a28da77" providerId="ADAL" clId="{24318C26-A916-4AB3-84CD-CD181DA1AAF5}" dt="2024-11-05T11:47:37.332" v="650" actId="47"/>
        <pc:sldMkLst>
          <pc:docMk/>
          <pc:sldMk cId="2676097646" sldId="3422"/>
        </pc:sldMkLst>
      </pc:sldChg>
      <pc:sldChg chg="del">
        <pc:chgData name="Hannele Holttinen" userId="a6508264-584f-4bd6-8339-b3690a28da77" providerId="ADAL" clId="{24318C26-A916-4AB3-84CD-CD181DA1AAF5}" dt="2024-11-05T11:47:51.732" v="674" actId="47"/>
        <pc:sldMkLst>
          <pc:docMk/>
          <pc:sldMk cId="533338215" sldId="3423"/>
        </pc:sldMkLst>
      </pc:sldChg>
      <pc:sldChg chg="del">
        <pc:chgData name="Hannele Holttinen" userId="a6508264-584f-4bd6-8339-b3690a28da77" providerId="ADAL" clId="{24318C26-A916-4AB3-84CD-CD181DA1AAF5}" dt="2024-11-05T11:47:50.704" v="673" actId="47"/>
        <pc:sldMkLst>
          <pc:docMk/>
          <pc:sldMk cId="4066449158" sldId="3424"/>
        </pc:sldMkLst>
      </pc:sldChg>
      <pc:sldChg chg="del">
        <pc:chgData name="Hannele Holttinen" userId="a6508264-584f-4bd6-8339-b3690a28da77" providerId="ADAL" clId="{24318C26-A916-4AB3-84CD-CD181DA1AAF5}" dt="2024-11-05T11:44:42.834" v="503" actId="47"/>
        <pc:sldMkLst>
          <pc:docMk/>
          <pc:sldMk cId="2127336659" sldId="3425"/>
        </pc:sldMkLst>
      </pc:sldChg>
      <pc:sldChg chg="del">
        <pc:chgData name="Hannele Holttinen" userId="a6508264-584f-4bd6-8339-b3690a28da77" providerId="ADAL" clId="{24318C26-A916-4AB3-84CD-CD181DA1AAF5}" dt="2024-11-05T11:48:37.783" v="696" actId="47"/>
        <pc:sldMkLst>
          <pc:docMk/>
          <pc:sldMk cId="1405202842" sldId="3426"/>
        </pc:sldMkLst>
      </pc:sldChg>
      <pc:sldChg chg="del">
        <pc:chgData name="Hannele Holttinen" userId="a6508264-584f-4bd6-8339-b3690a28da77" providerId="ADAL" clId="{24318C26-A916-4AB3-84CD-CD181DA1AAF5}" dt="2024-11-05T11:47:34.286" v="644" actId="47"/>
        <pc:sldMkLst>
          <pc:docMk/>
          <pc:sldMk cId="2646451475" sldId="3428"/>
        </pc:sldMkLst>
      </pc:sldChg>
      <pc:sldChg chg="del">
        <pc:chgData name="Hannele Holttinen" userId="a6508264-584f-4bd6-8339-b3690a28da77" providerId="ADAL" clId="{24318C26-A916-4AB3-84CD-CD181DA1AAF5}" dt="2024-11-05T11:48:29.734" v="684" actId="47"/>
        <pc:sldMkLst>
          <pc:docMk/>
          <pc:sldMk cId="4082852119" sldId="3431"/>
        </pc:sldMkLst>
      </pc:sldChg>
      <pc:sldChg chg="del">
        <pc:chgData name="Hannele Holttinen" userId="a6508264-584f-4bd6-8339-b3690a28da77" providerId="ADAL" clId="{24318C26-A916-4AB3-84CD-CD181DA1AAF5}" dt="2024-11-05T11:48:38.264" v="697" actId="47"/>
        <pc:sldMkLst>
          <pc:docMk/>
          <pc:sldMk cId="3740993889" sldId="3432"/>
        </pc:sldMkLst>
      </pc:sldChg>
      <pc:sldChg chg="modSp mod ord">
        <pc:chgData name="Hannele Holttinen" userId="a6508264-584f-4bd6-8339-b3690a28da77" providerId="ADAL" clId="{24318C26-A916-4AB3-84CD-CD181DA1AAF5}" dt="2024-11-06T09:07:21.640" v="1345"/>
        <pc:sldMkLst>
          <pc:docMk/>
          <pc:sldMk cId="1728598275" sldId="3433"/>
        </pc:sldMkLst>
        <pc:spChg chg="mod">
          <ac:chgData name="Hannele Holttinen" userId="a6508264-584f-4bd6-8339-b3690a28da77" providerId="ADAL" clId="{24318C26-A916-4AB3-84CD-CD181DA1AAF5}" dt="2024-11-05T11:48:00.602" v="683" actId="20577"/>
          <ac:spMkLst>
            <pc:docMk/>
            <pc:sldMk cId="1728598275" sldId="3433"/>
            <ac:spMk id="5" creationId="{702E4646-346C-76D2-5E92-890B6C259D60}"/>
          </ac:spMkLst>
        </pc:spChg>
        <pc:spChg chg="mod">
          <ac:chgData name="Hannele Holttinen" userId="a6508264-584f-4bd6-8339-b3690a28da77" providerId="ADAL" clId="{24318C26-A916-4AB3-84CD-CD181DA1AAF5}" dt="2024-11-06T08:52:49.896" v="1322" actId="20577"/>
          <ac:spMkLst>
            <pc:docMk/>
            <pc:sldMk cId="1728598275" sldId="3433"/>
            <ac:spMk id="6" creationId="{AA67BAD7-A46F-67B7-4BC1-EEB1B7C7BBDC}"/>
          </ac:spMkLst>
        </pc:spChg>
      </pc:sldChg>
      <pc:sldChg chg="del">
        <pc:chgData name="Hannele Holttinen" userId="a6508264-584f-4bd6-8339-b3690a28da77" providerId="ADAL" clId="{24318C26-A916-4AB3-84CD-CD181DA1AAF5}" dt="2024-11-05T11:47:43.843" v="662" actId="47"/>
        <pc:sldMkLst>
          <pc:docMk/>
          <pc:sldMk cId="2089485115" sldId="3436"/>
        </pc:sldMkLst>
      </pc:sldChg>
      <pc:sldChg chg="del">
        <pc:chgData name="Hannele Holttinen" userId="a6508264-584f-4bd6-8339-b3690a28da77" providerId="ADAL" clId="{24318C26-A916-4AB3-84CD-CD181DA1AAF5}" dt="2024-11-05T11:47:45.272" v="664" actId="47"/>
        <pc:sldMkLst>
          <pc:docMk/>
          <pc:sldMk cId="4143474261" sldId="3437"/>
        </pc:sldMkLst>
      </pc:sldChg>
      <pc:sldChg chg="del">
        <pc:chgData name="Hannele Holttinen" userId="a6508264-584f-4bd6-8339-b3690a28da77" providerId="ADAL" clId="{24318C26-A916-4AB3-84CD-CD181DA1AAF5}" dt="2024-11-05T11:47:45.765" v="665" actId="47"/>
        <pc:sldMkLst>
          <pc:docMk/>
          <pc:sldMk cId="4117452130" sldId="3438"/>
        </pc:sldMkLst>
      </pc:sldChg>
      <pc:sldChg chg="del">
        <pc:chgData name="Hannele Holttinen" userId="a6508264-584f-4bd6-8339-b3690a28da77" providerId="ADAL" clId="{24318C26-A916-4AB3-84CD-CD181DA1AAF5}" dt="2024-11-05T11:47:46.302" v="666" actId="47"/>
        <pc:sldMkLst>
          <pc:docMk/>
          <pc:sldMk cId="1002208395" sldId="3439"/>
        </pc:sldMkLst>
      </pc:sldChg>
      <pc:sldChg chg="del">
        <pc:chgData name="Hannele Holttinen" userId="a6508264-584f-4bd6-8339-b3690a28da77" providerId="ADAL" clId="{24318C26-A916-4AB3-84CD-CD181DA1AAF5}" dt="2024-11-05T11:47:47.582" v="667" actId="47"/>
        <pc:sldMkLst>
          <pc:docMk/>
          <pc:sldMk cId="2593312463" sldId="3440"/>
        </pc:sldMkLst>
      </pc:sldChg>
      <pc:sldChg chg="del">
        <pc:chgData name="Hannele Holttinen" userId="a6508264-584f-4bd6-8339-b3690a28da77" providerId="ADAL" clId="{24318C26-A916-4AB3-84CD-CD181DA1AAF5}" dt="2024-11-05T11:47:48.048" v="668" actId="47"/>
        <pc:sldMkLst>
          <pc:docMk/>
          <pc:sldMk cId="2244853353" sldId="3441"/>
        </pc:sldMkLst>
      </pc:sldChg>
      <pc:sldChg chg="del">
        <pc:chgData name="Hannele Holttinen" userId="a6508264-584f-4bd6-8339-b3690a28da77" providerId="ADAL" clId="{24318C26-A916-4AB3-84CD-CD181DA1AAF5}" dt="2024-11-05T11:47:48.443" v="669" actId="47"/>
        <pc:sldMkLst>
          <pc:docMk/>
          <pc:sldMk cId="1208762073" sldId="3442"/>
        </pc:sldMkLst>
      </pc:sldChg>
      <pc:sldChg chg="del">
        <pc:chgData name="Hannele Holttinen" userId="a6508264-584f-4bd6-8339-b3690a28da77" providerId="ADAL" clId="{24318C26-A916-4AB3-84CD-CD181DA1AAF5}" dt="2024-11-05T11:47:48.826" v="670" actId="47"/>
        <pc:sldMkLst>
          <pc:docMk/>
          <pc:sldMk cId="1405772113" sldId="3443"/>
        </pc:sldMkLst>
      </pc:sldChg>
      <pc:sldChg chg="del">
        <pc:chgData name="Hannele Holttinen" userId="a6508264-584f-4bd6-8339-b3690a28da77" providerId="ADAL" clId="{24318C26-A916-4AB3-84CD-CD181DA1AAF5}" dt="2024-11-05T11:47:49.527" v="671" actId="47"/>
        <pc:sldMkLst>
          <pc:docMk/>
          <pc:sldMk cId="1862824598" sldId="3444"/>
        </pc:sldMkLst>
      </pc:sldChg>
      <pc:sldChg chg="del">
        <pc:chgData name="Hannele Holttinen" userId="a6508264-584f-4bd6-8339-b3690a28da77" providerId="ADAL" clId="{24318C26-A916-4AB3-84CD-CD181DA1AAF5}" dt="2024-11-05T11:48:45.266" v="707" actId="47"/>
        <pc:sldMkLst>
          <pc:docMk/>
          <pc:sldMk cId="919879109" sldId="3618"/>
        </pc:sldMkLst>
      </pc:sldChg>
      <pc:sldChg chg="del">
        <pc:chgData name="Hannele Holttinen" userId="a6508264-584f-4bd6-8339-b3690a28da77" providerId="ADAL" clId="{24318C26-A916-4AB3-84CD-CD181DA1AAF5}" dt="2024-11-05T11:48:45.721" v="708" actId="47"/>
        <pc:sldMkLst>
          <pc:docMk/>
          <pc:sldMk cId="2377044990" sldId="3619"/>
        </pc:sldMkLst>
      </pc:sldChg>
      <pc:sldChg chg="del">
        <pc:chgData name="Hannele Holttinen" userId="a6508264-584f-4bd6-8339-b3690a28da77" providerId="ADAL" clId="{24318C26-A916-4AB3-84CD-CD181DA1AAF5}" dt="2024-11-05T11:48:47.181" v="711" actId="47"/>
        <pc:sldMkLst>
          <pc:docMk/>
          <pc:sldMk cId="1028481639" sldId="3620"/>
        </pc:sldMkLst>
      </pc:sldChg>
      <pc:sldChg chg="del">
        <pc:chgData name="Hannele Holttinen" userId="a6508264-584f-4bd6-8339-b3690a28da77" providerId="ADAL" clId="{24318C26-A916-4AB3-84CD-CD181DA1AAF5}" dt="2024-11-05T11:48:46.161" v="709" actId="47"/>
        <pc:sldMkLst>
          <pc:docMk/>
          <pc:sldMk cId="168458236" sldId="3621"/>
        </pc:sldMkLst>
      </pc:sldChg>
      <pc:sldChg chg="del">
        <pc:chgData name="Hannele Holttinen" userId="a6508264-584f-4bd6-8339-b3690a28da77" providerId="ADAL" clId="{24318C26-A916-4AB3-84CD-CD181DA1AAF5}" dt="2024-11-05T11:48:47.716" v="712" actId="47"/>
        <pc:sldMkLst>
          <pc:docMk/>
          <pc:sldMk cId="3415522448" sldId="3622"/>
        </pc:sldMkLst>
      </pc:sldChg>
      <pc:sldChg chg="del">
        <pc:chgData name="Hannele Holttinen" userId="a6508264-584f-4bd6-8339-b3690a28da77" providerId="ADAL" clId="{24318C26-A916-4AB3-84CD-CD181DA1AAF5}" dt="2024-11-05T11:48:46.706" v="710" actId="47"/>
        <pc:sldMkLst>
          <pc:docMk/>
          <pc:sldMk cId="2758270733" sldId="3624"/>
        </pc:sldMkLst>
      </pc:sldChg>
      <pc:sldChg chg="del">
        <pc:chgData name="Hannele Holttinen" userId="a6508264-584f-4bd6-8339-b3690a28da77" providerId="ADAL" clId="{24318C26-A916-4AB3-84CD-CD181DA1AAF5}" dt="2024-11-05T11:32:53.685" v="80" actId="47"/>
        <pc:sldMkLst>
          <pc:docMk/>
          <pc:sldMk cId="2686378233" sldId="4855"/>
        </pc:sldMkLst>
      </pc:sldChg>
      <pc:sldChg chg="del">
        <pc:chgData name="Hannele Holttinen" userId="a6508264-584f-4bd6-8339-b3690a28da77" providerId="ADAL" clId="{24318C26-A916-4AB3-84CD-CD181DA1AAF5}" dt="2024-11-05T11:44:42.389" v="502" actId="47"/>
        <pc:sldMkLst>
          <pc:docMk/>
          <pc:sldMk cId="462032189" sldId="4856"/>
        </pc:sldMkLst>
      </pc:sldChg>
      <pc:sldChg chg="del">
        <pc:chgData name="Hannele Holttinen" userId="a6508264-584f-4bd6-8339-b3690a28da77" providerId="ADAL" clId="{24318C26-A916-4AB3-84CD-CD181DA1AAF5}" dt="2024-11-05T11:44:38.941" v="501" actId="47"/>
        <pc:sldMkLst>
          <pc:docMk/>
          <pc:sldMk cId="3645993279" sldId="4857"/>
        </pc:sldMkLst>
      </pc:sldChg>
      <pc:sldChg chg="del">
        <pc:chgData name="Hannele Holttinen" userId="a6508264-584f-4bd6-8339-b3690a28da77" providerId="ADAL" clId="{24318C26-A916-4AB3-84CD-CD181DA1AAF5}" dt="2024-11-05T11:47:53.505" v="677" actId="47"/>
        <pc:sldMkLst>
          <pc:docMk/>
          <pc:sldMk cId="2146502091" sldId="4858"/>
        </pc:sldMkLst>
      </pc:sldChg>
      <pc:sldChg chg="del">
        <pc:chgData name="Hannele Holttinen" userId="a6508264-584f-4bd6-8339-b3690a28da77" providerId="ADAL" clId="{24318C26-A916-4AB3-84CD-CD181DA1AAF5}" dt="2024-11-05T11:47:13.526" v="578" actId="47"/>
        <pc:sldMkLst>
          <pc:docMk/>
          <pc:sldMk cId="2151563981" sldId="4862"/>
        </pc:sldMkLst>
      </pc:sldChg>
      <pc:sldChg chg="del">
        <pc:chgData name="Hannele Holttinen" userId="a6508264-584f-4bd6-8339-b3690a28da77" providerId="ADAL" clId="{24318C26-A916-4AB3-84CD-CD181DA1AAF5}" dt="2024-11-05T11:47:16.575" v="593" actId="47"/>
        <pc:sldMkLst>
          <pc:docMk/>
          <pc:sldMk cId="1397199905" sldId="4863"/>
        </pc:sldMkLst>
      </pc:sldChg>
      <pc:sldChg chg="del">
        <pc:chgData name="Hannele Holttinen" userId="a6508264-584f-4bd6-8339-b3690a28da77" providerId="ADAL" clId="{24318C26-A916-4AB3-84CD-CD181DA1AAF5}" dt="2024-11-05T11:47:16.068" v="590" actId="47"/>
        <pc:sldMkLst>
          <pc:docMk/>
          <pc:sldMk cId="2788170482" sldId="4864"/>
        </pc:sldMkLst>
      </pc:sldChg>
      <pc:sldChg chg="del">
        <pc:chgData name="Hannele Holttinen" userId="a6508264-584f-4bd6-8339-b3690a28da77" providerId="ADAL" clId="{24318C26-A916-4AB3-84CD-CD181DA1AAF5}" dt="2024-11-05T11:47:16.233" v="591" actId="47"/>
        <pc:sldMkLst>
          <pc:docMk/>
          <pc:sldMk cId="1364879500" sldId="4865"/>
        </pc:sldMkLst>
      </pc:sldChg>
      <pc:sldChg chg="del">
        <pc:chgData name="Hannele Holttinen" userId="a6508264-584f-4bd6-8339-b3690a28da77" providerId="ADAL" clId="{24318C26-A916-4AB3-84CD-CD181DA1AAF5}" dt="2024-11-05T11:47:38.096" v="651" actId="47"/>
        <pc:sldMkLst>
          <pc:docMk/>
          <pc:sldMk cId="2165366680" sldId="4866"/>
        </pc:sldMkLst>
      </pc:sldChg>
      <pc:sldChg chg="del">
        <pc:chgData name="Hannele Holttinen" userId="a6508264-584f-4bd6-8339-b3690a28da77" providerId="ADAL" clId="{24318C26-A916-4AB3-84CD-CD181DA1AAF5}" dt="2024-11-05T11:47:41.278" v="658" actId="47"/>
        <pc:sldMkLst>
          <pc:docMk/>
          <pc:sldMk cId="517518121" sldId="4867"/>
        </pc:sldMkLst>
      </pc:sldChg>
      <pc:sldChg chg="del">
        <pc:chgData name="Hannele Holttinen" userId="a6508264-584f-4bd6-8339-b3690a28da77" providerId="ADAL" clId="{24318C26-A916-4AB3-84CD-CD181DA1AAF5}" dt="2024-11-05T11:47:42.049" v="659" actId="47"/>
        <pc:sldMkLst>
          <pc:docMk/>
          <pc:sldMk cId="3993450238" sldId="4868"/>
        </pc:sldMkLst>
      </pc:sldChg>
      <pc:sldChg chg="del">
        <pc:chgData name="Hannele Holttinen" userId="a6508264-584f-4bd6-8339-b3690a28da77" providerId="ADAL" clId="{24318C26-A916-4AB3-84CD-CD181DA1AAF5}" dt="2024-11-05T11:47:42.585" v="660" actId="47"/>
        <pc:sldMkLst>
          <pc:docMk/>
          <pc:sldMk cId="1590799891" sldId="4869"/>
        </pc:sldMkLst>
      </pc:sldChg>
      <pc:sldChg chg="del">
        <pc:chgData name="Hannele Holttinen" userId="a6508264-584f-4bd6-8339-b3690a28da77" providerId="ADAL" clId="{24318C26-A916-4AB3-84CD-CD181DA1AAF5}" dt="2024-11-05T11:47:35.420" v="646" actId="47"/>
        <pc:sldMkLst>
          <pc:docMk/>
          <pc:sldMk cId="2883671606" sldId="4870"/>
        </pc:sldMkLst>
      </pc:sldChg>
      <pc:sldChg chg="del">
        <pc:chgData name="Hannele Holttinen" userId="a6508264-584f-4bd6-8339-b3690a28da77" providerId="ADAL" clId="{24318C26-A916-4AB3-84CD-CD181DA1AAF5}" dt="2024-11-05T11:47:17.308" v="597" actId="47"/>
        <pc:sldMkLst>
          <pc:docMk/>
          <pc:sldMk cId="3994009486" sldId="4871"/>
        </pc:sldMkLst>
      </pc:sldChg>
      <pc:sldChg chg="del">
        <pc:chgData name="Hannele Holttinen" userId="a6508264-584f-4bd6-8339-b3690a28da77" providerId="ADAL" clId="{24318C26-A916-4AB3-84CD-CD181DA1AAF5}" dt="2024-11-05T11:47:19.382" v="606" actId="47"/>
        <pc:sldMkLst>
          <pc:docMk/>
          <pc:sldMk cId="2018381314" sldId="4872"/>
        </pc:sldMkLst>
      </pc:sldChg>
      <pc:sldChg chg="del">
        <pc:chgData name="Hannele Holttinen" userId="a6508264-584f-4bd6-8339-b3690a28da77" providerId="ADAL" clId="{24318C26-A916-4AB3-84CD-CD181DA1AAF5}" dt="2024-11-05T11:47:19.571" v="607" actId="47"/>
        <pc:sldMkLst>
          <pc:docMk/>
          <pc:sldMk cId="4132764503" sldId="4873"/>
        </pc:sldMkLst>
      </pc:sldChg>
      <pc:sldChg chg="del">
        <pc:chgData name="Hannele Holttinen" userId="a6508264-584f-4bd6-8339-b3690a28da77" providerId="ADAL" clId="{24318C26-A916-4AB3-84CD-CD181DA1AAF5}" dt="2024-11-05T11:47:19.755" v="608" actId="47"/>
        <pc:sldMkLst>
          <pc:docMk/>
          <pc:sldMk cId="3339905691" sldId="4874"/>
        </pc:sldMkLst>
      </pc:sldChg>
      <pc:sldChg chg="del">
        <pc:chgData name="Hannele Holttinen" userId="a6508264-584f-4bd6-8339-b3690a28da77" providerId="ADAL" clId="{24318C26-A916-4AB3-84CD-CD181DA1AAF5}" dt="2024-11-05T11:47:19.903" v="609" actId="47"/>
        <pc:sldMkLst>
          <pc:docMk/>
          <pc:sldMk cId="2962769997" sldId="4875"/>
        </pc:sldMkLst>
      </pc:sldChg>
      <pc:sldChg chg="del">
        <pc:chgData name="Hannele Holttinen" userId="a6508264-584f-4bd6-8339-b3690a28da77" providerId="ADAL" clId="{24318C26-A916-4AB3-84CD-CD181DA1AAF5}" dt="2024-11-05T11:47:20.061" v="610" actId="47"/>
        <pc:sldMkLst>
          <pc:docMk/>
          <pc:sldMk cId="2737777511" sldId="4876"/>
        </pc:sldMkLst>
      </pc:sldChg>
      <pc:sldChg chg="del">
        <pc:chgData name="Hannele Holttinen" userId="a6508264-584f-4bd6-8339-b3690a28da77" providerId="ADAL" clId="{24318C26-A916-4AB3-84CD-CD181DA1AAF5}" dt="2024-11-05T11:47:20.224" v="611" actId="47"/>
        <pc:sldMkLst>
          <pc:docMk/>
          <pc:sldMk cId="1842900388" sldId="4877"/>
        </pc:sldMkLst>
      </pc:sldChg>
      <pc:sldChg chg="del">
        <pc:chgData name="Hannele Holttinen" userId="a6508264-584f-4bd6-8339-b3690a28da77" providerId="ADAL" clId="{24318C26-A916-4AB3-84CD-CD181DA1AAF5}" dt="2024-11-05T11:47:17.450" v="598" actId="47"/>
        <pc:sldMkLst>
          <pc:docMk/>
          <pc:sldMk cId="957807255" sldId="4878"/>
        </pc:sldMkLst>
      </pc:sldChg>
      <pc:sldChg chg="del">
        <pc:chgData name="Hannele Holttinen" userId="a6508264-584f-4bd6-8339-b3690a28da77" providerId="ADAL" clId="{24318C26-A916-4AB3-84CD-CD181DA1AAF5}" dt="2024-11-05T11:48:43.966" v="705" actId="47"/>
        <pc:sldMkLst>
          <pc:docMk/>
          <pc:sldMk cId="1980657565" sldId="4879"/>
        </pc:sldMkLst>
      </pc:sldChg>
      <pc:sldChg chg="del">
        <pc:chgData name="Hannele Holttinen" userId="a6508264-584f-4bd6-8339-b3690a28da77" providerId="ADAL" clId="{24318C26-A916-4AB3-84CD-CD181DA1AAF5}" dt="2024-11-05T11:47:20.568" v="613" actId="47"/>
        <pc:sldMkLst>
          <pc:docMk/>
          <pc:sldMk cId="1936122469" sldId="4880"/>
        </pc:sldMkLst>
      </pc:sldChg>
      <pc:sldChg chg="del">
        <pc:chgData name="Hannele Holttinen" userId="a6508264-584f-4bd6-8339-b3690a28da77" providerId="ADAL" clId="{24318C26-A916-4AB3-84CD-CD181DA1AAF5}" dt="2024-11-05T11:47:20.724" v="614" actId="47"/>
        <pc:sldMkLst>
          <pc:docMk/>
          <pc:sldMk cId="2005912142" sldId="4881"/>
        </pc:sldMkLst>
      </pc:sldChg>
      <pc:sldChg chg="del">
        <pc:chgData name="Hannele Holttinen" userId="a6508264-584f-4bd6-8339-b3690a28da77" providerId="ADAL" clId="{24318C26-A916-4AB3-84CD-CD181DA1AAF5}" dt="2024-11-05T11:47:20.911" v="615" actId="47"/>
        <pc:sldMkLst>
          <pc:docMk/>
          <pc:sldMk cId="2365219175" sldId="4882"/>
        </pc:sldMkLst>
      </pc:sldChg>
      <pc:sldChg chg="del">
        <pc:chgData name="Hannele Holttinen" userId="a6508264-584f-4bd6-8339-b3690a28da77" providerId="ADAL" clId="{24318C26-A916-4AB3-84CD-CD181DA1AAF5}" dt="2024-11-05T11:47:21.061" v="616" actId="47"/>
        <pc:sldMkLst>
          <pc:docMk/>
          <pc:sldMk cId="2185617145" sldId="4883"/>
        </pc:sldMkLst>
      </pc:sldChg>
      <pc:sldChg chg="del">
        <pc:chgData name="Hannele Holttinen" userId="a6508264-584f-4bd6-8339-b3690a28da77" providerId="ADAL" clId="{24318C26-A916-4AB3-84CD-CD181DA1AAF5}" dt="2024-11-05T11:47:21.237" v="617" actId="47"/>
        <pc:sldMkLst>
          <pc:docMk/>
          <pc:sldMk cId="2787120037" sldId="4884"/>
        </pc:sldMkLst>
      </pc:sldChg>
      <pc:sldChg chg="del">
        <pc:chgData name="Hannele Holttinen" userId="a6508264-584f-4bd6-8339-b3690a28da77" providerId="ADAL" clId="{24318C26-A916-4AB3-84CD-CD181DA1AAF5}" dt="2024-11-05T11:47:21.418" v="618" actId="47"/>
        <pc:sldMkLst>
          <pc:docMk/>
          <pc:sldMk cId="2294734326" sldId="4885"/>
        </pc:sldMkLst>
      </pc:sldChg>
      <pc:sldChg chg="del">
        <pc:chgData name="Hannele Holttinen" userId="a6508264-584f-4bd6-8339-b3690a28da77" providerId="ADAL" clId="{24318C26-A916-4AB3-84CD-CD181DA1AAF5}" dt="2024-11-05T11:47:21.563" v="619" actId="47"/>
        <pc:sldMkLst>
          <pc:docMk/>
          <pc:sldMk cId="2374032233" sldId="4886"/>
        </pc:sldMkLst>
      </pc:sldChg>
      <pc:sldChg chg="del">
        <pc:chgData name="Hannele Holttinen" userId="a6508264-584f-4bd6-8339-b3690a28da77" providerId="ADAL" clId="{24318C26-A916-4AB3-84CD-CD181DA1AAF5}" dt="2024-11-05T11:47:21.772" v="620" actId="47"/>
        <pc:sldMkLst>
          <pc:docMk/>
          <pc:sldMk cId="3212120375" sldId="4887"/>
        </pc:sldMkLst>
      </pc:sldChg>
      <pc:sldChg chg="del">
        <pc:chgData name="Hannele Holttinen" userId="a6508264-584f-4bd6-8339-b3690a28da77" providerId="ADAL" clId="{24318C26-A916-4AB3-84CD-CD181DA1AAF5}" dt="2024-11-05T11:47:20.399" v="612" actId="47"/>
        <pc:sldMkLst>
          <pc:docMk/>
          <pc:sldMk cId="450421004" sldId="4888"/>
        </pc:sldMkLst>
      </pc:sldChg>
      <pc:sldChg chg="del">
        <pc:chgData name="Hannele Holttinen" userId="a6508264-584f-4bd6-8339-b3690a28da77" providerId="ADAL" clId="{24318C26-A916-4AB3-84CD-CD181DA1AAF5}" dt="2024-11-05T11:47:21.921" v="621" actId="47"/>
        <pc:sldMkLst>
          <pc:docMk/>
          <pc:sldMk cId="3050087681" sldId="4889"/>
        </pc:sldMkLst>
      </pc:sldChg>
      <pc:sldChg chg="del">
        <pc:chgData name="Hannele Holttinen" userId="a6508264-584f-4bd6-8339-b3690a28da77" providerId="ADAL" clId="{24318C26-A916-4AB3-84CD-CD181DA1AAF5}" dt="2024-11-05T11:47:22.096" v="622" actId="47"/>
        <pc:sldMkLst>
          <pc:docMk/>
          <pc:sldMk cId="3142269381" sldId="4890"/>
        </pc:sldMkLst>
      </pc:sldChg>
      <pc:sldChg chg="del">
        <pc:chgData name="Hannele Holttinen" userId="a6508264-584f-4bd6-8339-b3690a28da77" providerId="ADAL" clId="{24318C26-A916-4AB3-84CD-CD181DA1AAF5}" dt="2024-11-05T11:47:22.230" v="623" actId="47"/>
        <pc:sldMkLst>
          <pc:docMk/>
          <pc:sldMk cId="1224936132" sldId="4891"/>
        </pc:sldMkLst>
      </pc:sldChg>
      <pc:sldChg chg="del">
        <pc:chgData name="Hannele Holttinen" userId="a6508264-584f-4bd6-8339-b3690a28da77" providerId="ADAL" clId="{24318C26-A916-4AB3-84CD-CD181DA1AAF5}" dt="2024-11-05T11:32:50.519" v="79" actId="47"/>
        <pc:sldMkLst>
          <pc:docMk/>
          <pc:sldMk cId="98478504" sldId="4907"/>
        </pc:sldMkLst>
      </pc:sldChg>
      <pc:sldChg chg="del">
        <pc:chgData name="Hannele Holttinen" userId="a6508264-584f-4bd6-8339-b3690a28da77" providerId="ADAL" clId="{24318C26-A916-4AB3-84CD-CD181DA1AAF5}" dt="2024-11-05T11:47:22.400" v="624" actId="47"/>
        <pc:sldMkLst>
          <pc:docMk/>
          <pc:sldMk cId="3966038956" sldId="4917"/>
        </pc:sldMkLst>
      </pc:sldChg>
      <pc:sldChg chg="del">
        <pc:chgData name="Hannele Holttinen" userId="a6508264-584f-4bd6-8339-b3690a28da77" providerId="ADAL" clId="{24318C26-A916-4AB3-84CD-CD181DA1AAF5}" dt="2024-11-05T11:47:22.560" v="625" actId="47"/>
        <pc:sldMkLst>
          <pc:docMk/>
          <pc:sldMk cId="2419467952" sldId="4918"/>
        </pc:sldMkLst>
      </pc:sldChg>
      <pc:sldChg chg="del">
        <pc:chgData name="Hannele Holttinen" userId="a6508264-584f-4bd6-8339-b3690a28da77" providerId="ADAL" clId="{24318C26-A916-4AB3-84CD-CD181DA1AAF5}" dt="2024-11-05T11:47:23.118" v="626" actId="47"/>
        <pc:sldMkLst>
          <pc:docMk/>
          <pc:sldMk cId="1906445781" sldId="4919"/>
        </pc:sldMkLst>
      </pc:sldChg>
      <pc:sldChg chg="del">
        <pc:chgData name="Hannele Holttinen" userId="a6508264-584f-4bd6-8339-b3690a28da77" providerId="ADAL" clId="{24318C26-A916-4AB3-84CD-CD181DA1AAF5}" dt="2024-11-05T11:47:23.292" v="627" actId="47"/>
        <pc:sldMkLst>
          <pc:docMk/>
          <pc:sldMk cId="1883057963" sldId="4920"/>
        </pc:sldMkLst>
      </pc:sldChg>
      <pc:sldChg chg="del">
        <pc:chgData name="Hannele Holttinen" userId="a6508264-584f-4bd6-8339-b3690a28da77" providerId="ADAL" clId="{24318C26-A916-4AB3-84CD-CD181DA1AAF5}" dt="2024-11-05T11:47:23.478" v="628" actId="47"/>
        <pc:sldMkLst>
          <pc:docMk/>
          <pc:sldMk cId="3201375219" sldId="4921"/>
        </pc:sldMkLst>
      </pc:sldChg>
      <pc:sldChg chg="del">
        <pc:chgData name="Hannele Holttinen" userId="a6508264-584f-4bd6-8339-b3690a28da77" providerId="ADAL" clId="{24318C26-A916-4AB3-84CD-CD181DA1AAF5}" dt="2024-11-05T11:47:23.624" v="629" actId="47"/>
        <pc:sldMkLst>
          <pc:docMk/>
          <pc:sldMk cId="2309180535" sldId="4922"/>
        </pc:sldMkLst>
      </pc:sldChg>
      <pc:sldChg chg="del">
        <pc:chgData name="Hannele Holttinen" userId="a6508264-584f-4bd6-8339-b3690a28da77" providerId="ADAL" clId="{24318C26-A916-4AB3-84CD-CD181DA1AAF5}" dt="2024-11-05T11:47:23.781" v="630" actId="47"/>
        <pc:sldMkLst>
          <pc:docMk/>
          <pc:sldMk cId="657771225" sldId="4923"/>
        </pc:sldMkLst>
      </pc:sldChg>
      <pc:sldChg chg="del">
        <pc:chgData name="Hannele Holttinen" userId="a6508264-584f-4bd6-8339-b3690a28da77" providerId="ADAL" clId="{24318C26-A916-4AB3-84CD-CD181DA1AAF5}" dt="2024-11-05T11:47:23.946" v="631" actId="47"/>
        <pc:sldMkLst>
          <pc:docMk/>
          <pc:sldMk cId="3762472076" sldId="4924"/>
        </pc:sldMkLst>
      </pc:sldChg>
      <pc:sldChg chg="del">
        <pc:chgData name="Hannele Holttinen" userId="a6508264-584f-4bd6-8339-b3690a28da77" providerId="ADAL" clId="{24318C26-A916-4AB3-84CD-CD181DA1AAF5}" dt="2024-11-05T11:47:24.103" v="632" actId="47"/>
        <pc:sldMkLst>
          <pc:docMk/>
          <pc:sldMk cId="496380372" sldId="4925"/>
        </pc:sldMkLst>
      </pc:sldChg>
      <pc:sldChg chg="del">
        <pc:chgData name="Hannele Holttinen" userId="a6508264-584f-4bd6-8339-b3690a28da77" providerId="ADAL" clId="{24318C26-A916-4AB3-84CD-CD181DA1AAF5}" dt="2024-11-05T11:47:24.284" v="633" actId="47"/>
        <pc:sldMkLst>
          <pc:docMk/>
          <pc:sldMk cId="1428747640" sldId="4926"/>
        </pc:sldMkLst>
      </pc:sldChg>
      <pc:sldChg chg="del">
        <pc:chgData name="Hannele Holttinen" userId="a6508264-584f-4bd6-8339-b3690a28da77" providerId="ADAL" clId="{24318C26-A916-4AB3-84CD-CD181DA1AAF5}" dt="2024-11-05T11:47:24.456" v="634" actId="47"/>
        <pc:sldMkLst>
          <pc:docMk/>
          <pc:sldMk cId="3724680644" sldId="4927"/>
        </pc:sldMkLst>
      </pc:sldChg>
      <pc:sldChg chg="del">
        <pc:chgData name="Hannele Holttinen" userId="a6508264-584f-4bd6-8339-b3690a28da77" providerId="ADAL" clId="{24318C26-A916-4AB3-84CD-CD181DA1AAF5}" dt="2024-11-05T11:47:24.620" v="635" actId="47"/>
        <pc:sldMkLst>
          <pc:docMk/>
          <pc:sldMk cId="1092468835" sldId="4928"/>
        </pc:sldMkLst>
      </pc:sldChg>
      <pc:sldChg chg="del">
        <pc:chgData name="Hannele Holttinen" userId="a6508264-584f-4bd6-8339-b3690a28da77" providerId="ADAL" clId="{24318C26-A916-4AB3-84CD-CD181DA1AAF5}" dt="2024-11-05T11:47:18.891" v="603" actId="47"/>
        <pc:sldMkLst>
          <pc:docMk/>
          <pc:sldMk cId="903778893" sldId="4929"/>
        </pc:sldMkLst>
      </pc:sldChg>
      <pc:sldChg chg="del">
        <pc:chgData name="Hannele Holttinen" userId="a6508264-584f-4bd6-8339-b3690a28da77" providerId="ADAL" clId="{24318C26-A916-4AB3-84CD-CD181DA1AAF5}" dt="2024-11-05T11:47:18.928" v="604" actId="47"/>
        <pc:sldMkLst>
          <pc:docMk/>
          <pc:sldMk cId="2432712660" sldId="4930"/>
        </pc:sldMkLst>
      </pc:sldChg>
      <pc:sldChg chg="del">
        <pc:chgData name="Hannele Holttinen" userId="a6508264-584f-4bd6-8339-b3690a28da77" providerId="ADAL" clId="{24318C26-A916-4AB3-84CD-CD181DA1AAF5}" dt="2024-11-05T11:47:52.230" v="675" actId="47"/>
        <pc:sldMkLst>
          <pc:docMk/>
          <pc:sldMk cId="295862365" sldId="4931"/>
        </pc:sldMkLst>
      </pc:sldChg>
      <pc:sldChg chg="del">
        <pc:chgData name="Hannele Holttinen" userId="a6508264-584f-4bd6-8339-b3690a28da77" providerId="ADAL" clId="{24318C26-A916-4AB3-84CD-CD181DA1AAF5}" dt="2024-11-05T11:47:52.976" v="676" actId="47"/>
        <pc:sldMkLst>
          <pc:docMk/>
          <pc:sldMk cId="4123478128" sldId="4932"/>
        </pc:sldMkLst>
      </pc:sldChg>
      <pc:sldChg chg="del">
        <pc:chgData name="Hannele Holttinen" userId="a6508264-584f-4bd6-8339-b3690a28da77" providerId="ADAL" clId="{24318C26-A916-4AB3-84CD-CD181DA1AAF5}" dt="2024-11-05T11:47:54.026" v="678" actId="47"/>
        <pc:sldMkLst>
          <pc:docMk/>
          <pc:sldMk cId="661536010" sldId="4933"/>
        </pc:sldMkLst>
      </pc:sldChg>
      <pc:sldChg chg="del">
        <pc:chgData name="Hannele Holttinen" userId="a6508264-584f-4bd6-8339-b3690a28da77" providerId="ADAL" clId="{24318C26-A916-4AB3-84CD-CD181DA1AAF5}" dt="2024-11-05T11:47:54.628" v="679" actId="47"/>
        <pc:sldMkLst>
          <pc:docMk/>
          <pc:sldMk cId="1032474398" sldId="4934"/>
        </pc:sldMkLst>
      </pc:sldChg>
      <pc:sldChg chg="del">
        <pc:chgData name="Hannele Holttinen" userId="a6508264-584f-4bd6-8339-b3690a28da77" providerId="ADAL" clId="{24318C26-A916-4AB3-84CD-CD181DA1AAF5}" dt="2024-11-05T11:47:17.749" v="599" actId="47"/>
        <pc:sldMkLst>
          <pc:docMk/>
          <pc:sldMk cId="3914851599" sldId="4935"/>
        </pc:sldMkLst>
      </pc:sldChg>
      <pc:sldChg chg="del">
        <pc:chgData name="Hannele Holttinen" userId="a6508264-584f-4bd6-8339-b3690a28da77" providerId="ADAL" clId="{24318C26-A916-4AB3-84CD-CD181DA1AAF5}" dt="2024-11-05T11:47:17.965" v="600" actId="47"/>
        <pc:sldMkLst>
          <pc:docMk/>
          <pc:sldMk cId="4271628979" sldId="4936"/>
        </pc:sldMkLst>
      </pc:sldChg>
      <pc:sldChg chg="del">
        <pc:chgData name="Hannele Holttinen" userId="a6508264-584f-4bd6-8339-b3690a28da77" providerId="ADAL" clId="{24318C26-A916-4AB3-84CD-CD181DA1AAF5}" dt="2024-11-05T11:47:18.104" v="601" actId="47"/>
        <pc:sldMkLst>
          <pc:docMk/>
          <pc:sldMk cId="594739923" sldId="4937"/>
        </pc:sldMkLst>
      </pc:sldChg>
      <pc:sldChg chg="del">
        <pc:chgData name="Hannele Holttinen" userId="a6508264-584f-4bd6-8339-b3690a28da77" providerId="ADAL" clId="{24318C26-A916-4AB3-84CD-CD181DA1AAF5}" dt="2024-11-05T11:47:24.822" v="636" actId="47"/>
        <pc:sldMkLst>
          <pc:docMk/>
          <pc:sldMk cId="1933349775" sldId="4938"/>
        </pc:sldMkLst>
      </pc:sldChg>
      <pc:sldChg chg="del">
        <pc:chgData name="Hannele Holttinen" userId="a6508264-584f-4bd6-8339-b3690a28da77" providerId="ADAL" clId="{24318C26-A916-4AB3-84CD-CD181DA1AAF5}" dt="2024-11-05T11:47:25.004" v="637" actId="47"/>
        <pc:sldMkLst>
          <pc:docMk/>
          <pc:sldMk cId="3055691441" sldId="4939"/>
        </pc:sldMkLst>
      </pc:sldChg>
      <pc:sldChg chg="del">
        <pc:chgData name="Hannele Holttinen" userId="a6508264-584f-4bd6-8339-b3690a28da77" providerId="ADAL" clId="{24318C26-A916-4AB3-84CD-CD181DA1AAF5}" dt="2024-11-05T11:47:25.128" v="638" actId="47"/>
        <pc:sldMkLst>
          <pc:docMk/>
          <pc:sldMk cId="138210514" sldId="4940"/>
        </pc:sldMkLst>
      </pc:sldChg>
      <pc:sldChg chg="del">
        <pc:chgData name="Hannele Holttinen" userId="a6508264-584f-4bd6-8339-b3690a28da77" providerId="ADAL" clId="{24318C26-A916-4AB3-84CD-CD181DA1AAF5}" dt="2024-11-05T11:48:48.993" v="713" actId="47"/>
        <pc:sldMkLst>
          <pc:docMk/>
          <pc:sldMk cId="1009332129" sldId="4942"/>
        </pc:sldMkLst>
      </pc:sldChg>
      <pc:sldChg chg="modSp mod">
        <pc:chgData name="Hannele Holttinen" userId="a6508264-584f-4bd6-8339-b3690a28da77" providerId="ADAL" clId="{24318C26-A916-4AB3-84CD-CD181DA1AAF5}" dt="2024-11-05T12:02:36.949" v="1290" actId="20577"/>
        <pc:sldMkLst>
          <pc:docMk/>
          <pc:sldMk cId="1683893227" sldId="4943"/>
        </pc:sldMkLst>
        <pc:spChg chg="mod">
          <ac:chgData name="Hannele Holttinen" userId="a6508264-584f-4bd6-8339-b3690a28da77" providerId="ADAL" clId="{24318C26-A916-4AB3-84CD-CD181DA1AAF5}" dt="2024-11-05T12:02:36.949" v="1290" actId="20577"/>
          <ac:spMkLst>
            <pc:docMk/>
            <pc:sldMk cId="1683893227" sldId="4943"/>
            <ac:spMk id="5" creationId="{9AFE6776-B878-A420-EAA2-FB45820B7A39}"/>
          </ac:spMkLst>
        </pc:spChg>
      </pc:sldChg>
      <pc:sldChg chg="del">
        <pc:chgData name="Hannele Holttinen" userId="a6508264-584f-4bd6-8339-b3690a28da77" providerId="ADAL" clId="{24318C26-A916-4AB3-84CD-CD181DA1AAF5}" dt="2024-11-05T11:47:18.271" v="602" actId="47"/>
        <pc:sldMkLst>
          <pc:docMk/>
          <pc:sldMk cId="2192118859" sldId="4944"/>
        </pc:sldMkLst>
      </pc:sldChg>
      <pc:sldChg chg="del">
        <pc:chgData name="Hannele Holttinen" userId="a6508264-584f-4bd6-8339-b3690a28da77" providerId="ADAL" clId="{24318C26-A916-4AB3-84CD-CD181DA1AAF5}" dt="2024-11-05T11:47:19.038" v="605" actId="47"/>
        <pc:sldMkLst>
          <pc:docMk/>
          <pc:sldMk cId="1119527836" sldId="4945"/>
        </pc:sldMkLst>
      </pc:sldChg>
      <pc:sldChg chg="del">
        <pc:chgData name="Hannele Holttinen" userId="a6508264-584f-4bd6-8339-b3690a28da77" providerId="ADAL" clId="{24318C26-A916-4AB3-84CD-CD181DA1AAF5}" dt="2024-11-05T11:48:30.751" v="686" actId="47"/>
        <pc:sldMkLst>
          <pc:docMk/>
          <pc:sldMk cId="2763514188" sldId="4946"/>
        </pc:sldMkLst>
      </pc:sldChg>
      <pc:sldChg chg="del">
        <pc:chgData name="Hannele Holttinen" userId="a6508264-584f-4bd6-8339-b3690a28da77" providerId="ADAL" clId="{24318C26-A916-4AB3-84CD-CD181DA1AAF5}" dt="2024-11-05T11:48:33.976" v="691" actId="47"/>
        <pc:sldMkLst>
          <pc:docMk/>
          <pc:sldMk cId="3435779401" sldId="4947"/>
        </pc:sldMkLst>
      </pc:sldChg>
      <pc:sldChg chg="del">
        <pc:chgData name="Hannele Holttinen" userId="a6508264-584f-4bd6-8339-b3690a28da77" providerId="ADAL" clId="{24318C26-A916-4AB3-84CD-CD181DA1AAF5}" dt="2024-11-05T11:48:35.180" v="693" actId="47"/>
        <pc:sldMkLst>
          <pc:docMk/>
          <pc:sldMk cId="517994531" sldId="4948"/>
        </pc:sldMkLst>
      </pc:sldChg>
      <pc:sldChg chg="del">
        <pc:chgData name="Hannele Holttinen" userId="a6508264-584f-4bd6-8339-b3690a28da77" providerId="ADAL" clId="{24318C26-A916-4AB3-84CD-CD181DA1AAF5}" dt="2024-11-05T11:47:25.296" v="639" actId="47"/>
        <pc:sldMkLst>
          <pc:docMk/>
          <pc:sldMk cId="3085063293" sldId="4952"/>
        </pc:sldMkLst>
      </pc:sldChg>
      <pc:sldChg chg="del">
        <pc:chgData name="Hannele Holttinen" userId="a6508264-584f-4bd6-8339-b3690a28da77" providerId="ADAL" clId="{24318C26-A916-4AB3-84CD-CD181DA1AAF5}" dt="2024-11-05T11:47:25.630" v="641" actId="47"/>
        <pc:sldMkLst>
          <pc:docMk/>
          <pc:sldMk cId="216034150" sldId="4953"/>
        </pc:sldMkLst>
      </pc:sldChg>
      <pc:sldChg chg="del">
        <pc:chgData name="Hannele Holttinen" userId="a6508264-584f-4bd6-8339-b3690a28da77" providerId="ADAL" clId="{24318C26-A916-4AB3-84CD-CD181DA1AAF5}" dt="2024-11-05T11:47:26.418" v="642" actId="47"/>
        <pc:sldMkLst>
          <pc:docMk/>
          <pc:sldMk cId="423752572" sldId="4954"/>
        </pc:sldMkLst>
      </pc:sldChg>
      <pc:sldChg chg="del">
        <pc:chgData name="Hannele Holttinen" userId="a6508264-584f-4bd6-8339-b3690a28da77" providerId="ADAL" clId="{24318C26-A916-4AB3-84CD-CD181DA1AAF5}" dt="2024-11-05T11:47:25.489" v="640" actId="47"/>
        <pc:sldMkLst>
          <pc:docMk/>
          <pc:sldMk cId="899351075" sldId="4955"/>
        </pc:sldMkLst>
      </pc:sldChg>
      <pc:sldChg chg="addSp delSp modSp new mod modClrScheme chgLayout">
        <pc:chgData name="Hannele Holttinen" userId="a6508264-584f-4bd6-8339-b3690a28da77" providerId="ADAL" clId="{24318C26-A916-4AB3-84CD-CD181DA1AAF5}" dt="2024-11-05T11:43:49.795" v="497" actId="20577"/>
        <pc:sldMkLst>
          <pc:docMk/>
          <pc:sldMk cId="1155782735" sldId="4956"/>
        </pc:sldMkLst>
        <pc:spChg chg="mod ord">
          <ac:chgData name="Hannele Holttinen" userId="a6508264-584f-4bd6-8339-b3690a28da77" providerId="ADAL" clId="{24318C26-A916-4AB3-84CD-CD181DA1AAF5}" dt="2024-11-05T11:43:49.795" v="497" actId="20577"/>
          <ac:spMkLst>
            <pc:docMk/>
            <pc:sldMk cId="1155782735" sldId="4956"/>
            <ac:spMk id="2" creationId="{52FF1D75-E98A-0618-5623-2F12EAF721CB}"/>
          </ac:spMkLst>
        </pc:spChg>
        <pc:spChg chg="add del mod ord">
          <ac:chgData name="Hannele Holttinen" userId="a6508264-584f-4bd6-8339-b3690a28da77" providerId="ADAL" clId="{24318C26-A916-4AB3-84CD-CD181DA1AAF5}" dt="2024-11-05T11:43:15.964" v="470" actId="1036"/>
          <ac:spMkLst>
            <pc:docMk/>
            <pc:sldMk cId="1155782735" sldId="4956"/>
            <ac:spMk id="3" creationId="{CFDE172D-F46D-5B70-9FBF-6AF0CC7F014C}"/>
          </ac:spMkLst>
        </pc:spChg>
        <pc:spChg chg="mod ord">
          <ac:chgData name="Hannele Holttinen" userId="a6508264-584f-4bd6-8339-b3690a28da77" providerId="ADAL" clId="{24318C26-A916-4AB3-84CD-CD181DA1AAF5}" dt="2024-11-05T11:37:30.597" v="324" actId="700"/>
          <ac:spMkLst>
            <pc:docMk/>
            <pc:sldMk cId="1155782735" sldId="4956"/>
            <ac:spMk id="4" creationId="{A180ABC1-EBDA-A7CF-DA24-5342EF111110}"/>
          </ac:spMkLst>
        </pc:spChg>
        <pc:spChg chg="add del mod ord">
          <ac:chgData name="Hannele Holttinen" userId="a6508264-584f-4bd6-8339-b3690a28da77" providerId="ADAL" clId="{24318C26-A916-4AB3-84CD-CD181DA1AAF5}" dt="2024-11-05T11:37:30.597" v="324" actId="700"/>
          <ac:spMkLst>
            <pc:docMk/>
            <pc:sldMk cId="1155782735" sldId="4956"/>
            <ac:spMk id="5" creationId="{6D3A7BA4-E4A4-2F54-CC30-809781077843}"/>
          </ac:spMkLst>
        </pc:spChg>
        <pc:spChg chg="add del mod ord">
          <ac:chgData name="Hannele Holttinen" userId="a6508264-584f-4bd6-8339-b3690a28da77" providerId="ADAL" clId="{24318C26-A916-4AB3-84CD-CD181DA1AAF5}" dt="2024-11-05T11:37:30.597" v="324" actId="700"/>
          <ac:spMkLst>
            <pc:docMk/>
            <pc:sldMk cId="1155782735" sldId="4956"/>
            <ac:spMk id="6" creationId="{69C94248-E9BA-2435-2DFF-0F19B9A880D8}"/>
          </ac:spMkLst>
        </pc:spChg>
      </pc:sldChg>
      <pc:sldChg chg="modSp new mod">
        <pc:chgData name="Hannele Holttinen" userId="a6508264-584f-4bd6-8339-b3690a28da77" providerId="ADAL" clId="{24318C26-A916-4AB3-84CD-CD181DA1AAF5}" dt="2024-11-05T11:51:40.272" v="814" actId="20577"/>
        <pc:sldMkLst>
          <pc:docMk/>
          <pc:sldMk cId="748234635" sldId="4957"/>
        </pc:sldMkLst>
        <pc:spChg chg="mod">
          <ac:chgData name="Hannele Holttinen" userId="a6508264-584f-4bd6-8339-b3690a28da77" providerId="ADAL" clId="{24318C26-A916-4AB3-84CD-CD181DA1AAF5}" dt="2024-11-05T11:44:09.142" v="499"/>
          <ac:spMkLst>
            <pc:docMk/>
            <pc:sldMk cId="748234635" sldId="4957"/>
            <ac:spMk id="2" creationId="{01D1976D-920B-4ED8-ECE1-B7F9560B8E20}"/>
          </ac:spMkLst>
        </pc:spChg>
        <pc:spChg chg="mod">
          <ac:chgData name="Hannele Holttinen" userId="a6508264-584f-4bd6-8339-b3690a28da77" providerId="ADAL" clId="{24318C26-A916-4AB3-84CD-CD181DA1AAF5}" dt="2024-11-05T11:51:40.272" v="814" actId="20577"/>
          <ac:spMkLst>
            <pc:docMk/>
            <pc:sldMk cId="748234635" sldId="4957"/>
            <ac:spMk id="3" creationId="{FCAC8678-8D3E-D6A4-76D0-7484FB79C6E0}"/>
          </ac:spMkLst>
        </pc:spChg>
      </pc:sldChg>
      <pc:sldChg chg="addSp modSp add mod ord">
        <pc:chgData name="Hannele Holttinen" userId="a6508264-584f-4bd6-8339-b3690a28da77" providerId="ADAL" clId="{24318C26-A916-4AB3-84CD-CD181DA1AAF5}" dt="2024-11-06T09:06:45.455" v="1343" actId="1076"/>
        <pc:sldMkLst>
          <pc:docMk/>
          <pc:sldMk cId="3592380927" sldId="4958"/>
        </pc:sldMkLst>
        <pc:spChg chg="mod">
          <ac:chgData name="Hannele Holttinen" userId="a6508264-584f-4bd6-8339-b3690a28da77" providerId="ADAL" clId="{24318C26-A916-4AB3-84CD-CD181DA1AAF5}" dt="2024-11-05T11:50:55.236" v="804" actId="20577"/>
          <ac:spMkLst>
            <pc:docMk/>
            <pc:sldMk cId="3592380927" sldId="4958"/>
            <ac:spMk id="2" creationId="{85EE1319-A2D7-2BC6-364B-FC2B966F1442}"/>
          </ac:spMkLst>
        </pc:spChg>
        <pc:spChg chg="mod">
          <ac:chgData name="Hannele Holttinen" userId="a6508264-584f-4bd6-8339-b3690a28da77" providerId="ADAL" clId="{24318C26-A916-4AB3-84CD-CD181DA1AAF5}" dt="2024-11-05T11:52:25.003" v="845" actId="20577"/>
          <ac:spMkLst>
            <pc:docMk/>
            <pc:sldMk cId="3592380927" sldId="4958"/>
            <ac:spMk id="3" creationId="{6122F8A7-09AB-380C-896D-B0EE633040A5}"/>
          </ac:spMkLst>
        </pc:spChg>
        <pc:spChg chg="add mod">
          <ac:chgData name="Hannele Holttinen" userId="a6508264-584f-4bd6-8339-b3690a28da77" providerId="ADAL" clId="{24318C26-A916-4AB3-84CD-CD181DA1AAF5}" dt="2024-11-06T09:06:45.455" v="1343" actId="1076"/>
          <ac:spMkLst>
            <pc:docMk/>
            <pc:sldMk cId="3592380927" sldId="4958"/>
            <ac:spMk id="5" creationId="{82295893-ECD5-D091-B6D9-5BA1280BD5F2}"/>
          </ac:spMkLst>
        </pc:spChg>
      </pc:sldChg>
      <pc:sldChg chg="new del">
        <pc:chgData name="Hannele Holttinen" userId="a6508264-584f-4bd6-8339-b3690a28da77" providerId="ADAL" clId="{24318C26-A916-4AB3-84CD-CD181DA1AAF5}" dt="2024-11-05T11:55:38.318" v="933" actId="47"/>
        <pc:sldMkLst>
          <pc:docMk/>
          <pc:sldMk cId="2807598868" sldId="4959"/>
        </pc:sldMkLst>
      </pc:sldChg>
      <pc:sldChg chg="addSp delSp modSp new mod">
        <pc:chgData name="Hannele Holttinen" userId="a6508264-584f-4bd6-8339-b3690a28da77" providerId="ADAL" clId="{24318C26-A916-4AB3-84CD-CD181DA1AAF5}" dt="2024-11-06T09:32:40.187" v="1347" actId="20577"/>
        <pc:sldMkLst>
          <pc:docMk/>
          <pc:sldMk cId="752566976" sldId="4960"/>
        </pc:sldMkLst>
        <pc:spChg chg="del">
          <ac:chgData name="Hannele Holttinen" userId="a6508264-584f-4bd6-8339-b3690a28da77" providerId="ADAL" clId="{24318C26-A916-4AB3-84CD-CD181DA1AAF5}" dt="2024-11-05T11:53:36.372" v="853" actId="478"/>
          <ac:spMkLst>
            <pc:docMk/>
            <pc:sldMk cId="752566976" sldId="4960"/>
            <ac:spMk id="2" creationId="{53CBA8F7-8470-5025-B5E1-AE10F9E34FB1}"/>
          </ac:spMkLst>
        </pc:spChg>
        <pc:spChg chg="mod">
          <ac:chgData name="Hannele Holttinen" userId="a6508264-584f-4bd6-8339-b3690a28da77" providerId="ADAL" clId="{24318C26-A916-4AB3-84CD-CD181DA1AAF5}" dt="2024-11-06T09:32:40.187" v="1347" actId="20577"/>
          <ac:spMkLst>
            <pc:docMk/>
            <pc:sldMk cId="752566976" sldId="4960"/>
            <ac:spMk id="3" creationId="{1A464345-5716-0E69-7F6F-DF572D67DBED}"/>
          </ac:spMkLst>
        </pc:spChg>
        <pc:spChg chg="add del">
          <ac:chgData name="Hannele Holttinen" userId="a6508264-584f-4bd6-8339-b3690a28da77" providerId="ADAL" clId="{24318C26-A916-4AB3-84CD-CD181DA1AAF5}" dt="2024-11-05T11:53:26.531" v="849" actId="22"/>
          <ac:spMkLst>
            <pc:docMk/>
            <pc:sldMk cId="752566976" sldId="4960"/>
            <ac:spMk id="6" creationId="{3D333F9D-F968-2496-3759-62D80EB08B47}"/>
          </ac:spMkLst>
        </pc:spChg>
        <pc:spChg chg="add del">
          <ac:chgData name="Hannele Holttinen" userId="a6508264-584f-4bd6-8339-b3690a28da77" providerId="ADAL" clId="{24318C26-A916-4AB3-84CD-CD181DA1AAF5}" dt="2024-11-05T11:53:29.242" v="851" actId="22"/>
          <ac:spMkLst>
            <pc:docMk/>
            <pc:sldMk cId="752566976" sldId="4960"/>
            <ac:spMk id="8" creationId="{ED82FB8A-CAC6-1265-F81F-F78DDB60F72A}"/>
          </ac:spMkLst>
        </pc:spChg>
      </pc:sldChg>
      <pc:sldChg chg="addSp delSp modSp new mod">
        <pc:chgData name="Hannele Holttinen" userId="a6508264-584f-4bd6-8339-b3690a28da77" providerId="ADAL" clId="{24318C26-A916-4AB3-84CD-CD181DA1AAF5}" dt="2024-11-06T09:06:38.395" v="1341" actId="21"/>
        <pc:sldMkLst>
          <pc:docMk/>
          <pc:sldMk cId="3911193350" sldId="4961"/>
        </pc:sldMkLst>
        <pc:spChg chg="mod">
          <ac:chgData name="Hannele Holttinen" userId="a6508264-584f-4bd6-8339-b3690a28da77" providerId="ADAL" clId="{24318C26-A916-4AB3-84CD-CD181DA1AAF5}" dt="2024-11-05T11:56:01.615" v="962" actId="20577"/>
          <ac:spMkLst>
            <pc:docMk/>
            <pc:sldMk cId="3911193350" sldId="4961"/>
            <ac:spMk id="2" creationId="{69B24DE9-0F6B-62DC-DD4B-353C31FD7B3F}"/>
          </ac:spMkLst>
        </pc:spChg>
        <pc:spChg chg="mod">
          <ac:chgData name="Hannele Holttinen" userId="a6508264-584f-4bd6-8339-b3690a28da77" providerId="ADAL" clId="{24318C26-A916-4AB3-84CD-CD181DA1AAF5}" dt="2024-11-05T11:57:48.777" v="1186" actId="2711"/>
          <ac:spMkLst>
            <pc:docMk/>
            <pc:sldMk cId="3911193350" sldId="4961"/>
            <ac:spMk id="3" creationId="{907F93D2-7B49-D944-F13B-299597A820CA}"/>
          </ac:spMkLst>
        </pc:spChg>
        <pc:spChg chg="add del mod">
          <ac:chgData name="Hannele Holttinen" userId="a6508264-584f-4bd6-8339-b3690a28da77" providerId="ADAL" clId="{24318C26-A916-4AB3-84CD-CD181DA1AAF5}" dt="2024-11-06T09:06:38.395" v="1341" actId="21"/>
          <ac:spMkLst>
            <pc:docMk/>
            <pc:sldMk cId="3911193350" sldId="4961"/>
            <ac:spMk id="5" creationId="{82295893-ECD5-D091-B6D9-5BA1280BD5F2}"/>
          </ac:spMkLst>
        </pc:spChg>
      </pc:sldChg>
      <pc:sldMasterChg chg="delSldLayout">
        <pc:chgData name="Hannele Holttinen" userId="a6508264-584f-4bd6-8339-b3690a28da77" providerId="ADAL" clId="{24318C26-A916-4AB3-84CD-CD181DA1AAF5}" dt="2024-11-05T11:48:47.716" v="712" actId="47"/>
        <pc:sldMasterMkLst>
          <pc:docMk/>
          <pc:sldMasterMk cId="0" sldId="2147483658"/>
        </pc:sldMasterMkLst>
        <pc:sldLayoutChg chg="del">
          <pc:chgData name="Hannele Holttinen" userId="a6508264-584f-4bd6-8339-b3690a28da77" providerId="ADAL" clId="{24318C26-A916-4AB3-84CD-CD181DA1AAF5}" dt="2024-11-05T11:48:47.716" v="712" actId="47"/>
          <pc:sldLayoutMkLst>
            <pc:docMk/>
            <pc:sldMasterMk cId="0" sldId="2147483658"/>
            <pc:sldLayoutMk cId="137581341" sldId="2147483665"/>
          </pc:sldLayoutMkLst>
        </pc:sldLayoutChg>
        <pc:sldLayoutChg chg="del">
          <pc:chgData name="Hannele Holttinen" userId="a6508264-584f-4bd6-8339-b3690a28da77" providerId="ADAL" clId="{24318C26-A916-4AB3-84CD-CD181DA1AAF5}" dt="2024-11-05T11:48:44.641" v="706" actId="47"/>
          <pc:sldLayoutMkLst>
            <pc:docMk/>
            <pc:sldMasterMk cId="0" sldId="2147483658"/>
            <pc:sldLayoutMk cId="3006729925" sldId="2147483666"/>
          </pc:sldLayoutMkLst>
        </pc:sldLayoutChg>
        <pc:sldLayoutChg chg="del">
          <pc:chgData name="Hannele Holttinen" userId="a6508264-584f-4bd6-8339-b3690a28da77" providerId="ADAL" clId="{24318C26-A916-4AB3-84CD-CD181DA1AAF5}" dt="2024-11-05T11:48:38.971" v="698" actId="47"/>
          <pc:sldLayoutMkLst>
            <pc:docMk/>
            <pc:sldMasterMk cId="0" sldId="2147483658"/>
            <pc:sldLayoutMk cId="3426582313" sldId="2147483668"/>
          </pc:sldLayoutMkLst>
        </pc:sldLayoutChg>
        <pc:sldLayoutChg chg="del">
          <pc:chgData name="Hannele Holttinen" userId="a6508264-584f-4bd6-8339-b3690a28da77" providerId="ADAL" clId="{24318C26-A916-4AB3-84CD-CD181DA1AAF5}" dt="2024-11-05T11:47:25.296" v="639" actId="47"/>
          <pc:sldLayoutMkLst>
            <pc:docMk/>
            <pc:sldMasterMk cId="0" sldId="2147483658"/>
            <pc:sldLayoutMk cId="364120031" sldId="2147483669"/>
          </pc:sldLayoutMkLst>
        </pc:sldLayoutChg>
        <pc:sldLayoutChg chg="del">
          <pc:chgData name="Hannele Holttinen" userId="a6508264-584f-4bd6-8339-b3690a28da77" providerId="ADAL" clId="{24318C26-A916-4AB3-84CD-CD181DA1AAF5}" dt="2024-11-05T11:47:15.743" v="588" actId="47"/>
          <pc:sldLayoutMkLst>
            <pc:docMk/>
            <pc:sldMasterMk cId="0" sldId="2147483658"/>
            <pc:sldLayoutMk cId="283595680" sldId="2147483670"/>
          </pc:sldLayoutMkLst>
        </pc:sldLayoutChg>
        <pc:sldLayoutChg chg="del">
          <pc:chgData name="Hannele Holttinen" userId="a6508264-584f-4bd6-8339-b3690a28da77" providerId="ADAL" clId="{24318C26-A916-4AB3-84CD-CD181DA1AAF5}" dt="2024-11-05T11:47:15.910" v="589" actId="47"/>
          <pc:sldLayoutMkLst>
            <pc:docMk/>
            <pc:sldMasterMk cId="0" sldId="2147483658"/>
            <pc:sldLayoutMk cId="4112936932" sldId="2147483671"/>
          </pc:sldLayoutMkLst>
        </pc:sldLayoutChg>
        <pc:sldLayoutChg chg="del">
          <pc:chgData name="Hannele Holttinen" userId="a6508264-584f-4bd6-8339-b3690a28da77" providerId="ADAL" clId="{24318C26-A916-4AB3-84CD-CD181DA1AAF5}" dt="2024-11-05T11:47:16.767" v="594" actId="47"/>
          <pc:sldLayoutMkLst>
            <pc:docMk/>
            <pc:sldMasterMk cId="0" sldId="2147483658"/>
            <pc:sldLayoutMk cId="2464874756" sldId="2147483672"/>
          </pc:sldLayoutMkLst>
        </pc:sldLayoutChg>
        <pc:sldLayoutChg chg="del">
          <pc:chgData name="Hannele Holttinen" userId="a6508264-584f-4bd6-8339-b3690a28da77" providerId="ADAL" clId="{24318C26-A916-4AB3-84CD-CD181DA1AAF5}" dt="2024-11-05T11:48:47.181" v="711" actId="47"/>
          <pc:sldLayoutMkLst>
            <pc:docMk/>
            <pc:sldMasterMk cId="0" sldId="2147483658"/>
            <pc:sldLayoutMk cId="1497618612" sldId="2147483673"/>
          </pc:sldLayoutMkLst>
        </pc:sldLayoutChg>
        <pc:sldLayoutChg chg="del">
          <pc:chgData name="Hannele Holttinen" userId="a6508264-584f-4bd6-8339-b3690a28da77" providerId="ADAL" clId="{24318C26-A916-4AB3-84CD-CD181DA1AAF5}" dt="2024-11-05T11:48:35.900" v="694" actId="47"/>
          <pc:sldLayoutMkLst>
            <pc:docMk/>
            <pc:sldMasterMk cId="0" sldId="2147483658"/>
            <pc:sldLayoutMk cId="3885715735" sldId="2147483674"/>
          </pc:sldLayoutMkLst>
        </pc:sldLayoutChg>
        <pc:sldLayoutChg chg="del">
          <pc:chgData name="Hannele Holttinen" userId="a6508264-584f-4bd6-8339-b3690a28da77" providerId="ADAL" clId="{24318C26-A916-4AB3-84CD-CD181DA1AAF5}" dt="2024-11-05T11:48:32.242" v="688" actId="47"/>
          <pc:sldLayoutMkLst>
            <pc:docMk/>
            <pc:sldMasterMk cId="0" sldId="2147483658"/>
            <pc:sldLayoutMk cId="2242203550" sldId="2147483675"/>
          </pc:sldLayoutMkLst>
        </pc:sldLayoutChg>
        <pc:sldLayoutChg chg="del">
          <pc:chgData name="Hannele Holttinen" userId="a6508264-584f-4bd6-8339-b3690a28da77" providerId="ADAL" clId="{24318C26-A916-4AB3-84CD-CD181DA1AAF5}" dt="2024-11-05T11:47:19.382" v="606" actId="47"/>
          <pc:sldLayoutMkLst>
            <pc:docMk/>
            <pc:sldMasterMk cId="0" sldId="2147483658"/>
            <pc:sldLayoutMk cId="4132807252" sldId="2147483690"/>
          </pc:sldLayoutMkLst>
        </pc:sldLayoutChg>
        <pc:sldLayoutChg chg="del">
          <pc:chgData name="Hannele Holttinen" userId="a6508264-584f-4bd6-8339-b3690a28da77" providerId="ADAL" clId="{24318C26-A916-4AB3-84CD-CD181DA1AAF5}" dt="2024-11-05T11:47:26.418" v="642" actId="47"/>
          <pc:sldLayoutMkLst>
            <pc:docMk/>
            <pc:sldMasterMk cId="0" sldId="2147483658"/>
            <pc:sldLayoutMk cId="3081891429" sldId="2147483691"/>
          </pc:sldLayoutMkLst>
        </pc:sldLayoutChg>
      </pc:sldMasterChg>
      <pc:sldMasterChg chg="del delSldLayout">
        <pc:chgData name="Hannele Holttinen" userId="a6508264-584f-4bd6-8339-b3690a28da77" providerId="ADAL" clId="{24318C26-A916-4AB3-84CD-CD181DA1AAF5}" dt="2024-11-05T11:48:34.740" v="692" actId="47"/>
        <pc:sldMasterMkLst>
          <pc:docMk/>
          <pc:sldMasterMk cId="216804539" sldId="2147483676"/>
        </pc:sldMasterMkLst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2925719372" sldId="2147483677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22596081" sldId="2147483678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323077875" sldId="2147483679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4112860226" sldId="2147483680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3003051529" sldId="2147483681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851659486" sldId="2147483682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2707150305" sldId="2147483683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3669395045" sldId="2147483684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1036903876" sldId="2147483685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2395602338" sldId="2147483686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1940494047" sldId="2147483687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1853494665" sldId="2147483688"/>
          </pc:sldLayoutMkLst>
        </pc:sldLayoutChg>
        <pc:sldLayoutChg chg="del">
          <pc:chgData name="Hannele Holttinen" userId="a6508264-584f-4bd6-8339-b3690a28da77" providerId="ADAL" clId="{24318C26-A916-4AB3-84CD-CD181DA1AAF5}" dt="2024-11-05T11:48:34.740" v="692" actId="47"/>
          <pc:sldLayoutMkLst>
            <pc:docMk/>
            <pc:sldMasterMk cId="216804539" sldId="2147483676"/>
            <pc:sldLayoutMk cId="2139326285" sldId="214748368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83585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Calibri" panose="020F0502020204030204" pitchFamily="34" charset="0"/>
        <a:ea typeface="Calibri" panose="020F0502020204030204" pitchFamily="34" charset="0"/>
        <a:cs typeface="Calibri" panose="020F0502020204030204" pitchFamily="34" charset="0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9361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74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gradFill>
          <a:gsLst>
            <a:gs pos="0">
              <a:schemeClr val="accent1"/>
            </a:gs>
            <a:gs pos="100000">
              <a:schemeClr val="dk1"/>
            </a:gs>
          </a:gsLst>
          <a:lin ang="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745725" y="0"/>
            <a:ext cx="4406366" cy="5143500"/>
          </a:xfrm>
          <a:custGeom>
            <a:avLst/>
            <a:gdLst/>
            <a:ahLst/>
            <a:cxnLst/>
            <a:rect l="l" t="t" r="r" b="b"/>
            <a:pathLst>
              <a:path w="6228079" h="6858000" extrusionOk="0">
                <a:moveTo>
                  <a:pt x="0" y="0"/>
                </a:moveTo>
                <a:cubicBezTo>
                  <a:pt x="1192022" y="1180275"/>
                  <a:pt x="1930400" y="2817749"/>
                  <a:pt x="1930400" y="4627690"/>
                </a:cubicBezTo>
                <a:cubicBezTo>
                  <a:pt x="1931225" y="5388331"/>
                  <a:pt x="1798574" y="6143219"/>
                  <a:pt x="1538478" y="6858000"/>
                </a:cubicBezTo>
                <a:lnTo>
                  <a:pt x="6228080" y="6858000"/>
                </a:lnTo>
                <a:lnTo>
                  <a:pt x="6228080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72000">
                <a:schemeClr val="accent3"/>
              </a:gs>
              <a:gs pos="100000">
                <a:schemeClr val="accent3">
                  <a:alpha val="70000"/>
                </a:scheme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4907909" y="-117763"/>
            <a:ext cx="4319217" cy="5389418"/>
          </a:xfrm>
          <a:custGeom>
            <a:avLst/>
            <a:gdLst/>
            <a:ahLst/>
            <a:cxnLst/>
            <a:rect l="l" t="t" r="r" b="b"/>
            <a:pathLst>
              <a:path w="5998400" h="6858000" extrusionOk="0">
                <a:moveTo>
                  <a:pt x="2752407" y="0"/>
                </a:moveTo>
                <a:cubicBezTo>
                  <a:pt x="2856294" y="466997"/>
                  <a:pt x="2908554" y="943991"/>
                  <a:pt x="2908300" y="1422400"/>
                </a:cubicBezTo>
                <a:cubicBezTo>
                  <a:pt x="2908300" y="3686239"/>
                  <a:pt x="1753171" y="5680139"/>
                  <a:pt x="0" y="6847206"/>
                </a:cubicBezTo>
                <a:lnTo>
                  <a:pt x="0" y="6858000"/>
                </a:lnTo>
                <a:lnTo>
                  <a:pt x="5998401" y="6858000"/>
                </a:lnTo>
                <a:lnTo>
                  <a:pt x="5998401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</a:schemeClr>
              </a:gs>
              <a:gs pos="100000">
                <a:schemeClr val="accent4">
                  <a:alpha val="70000"/>
                </a:schemeClr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571500" dist="19050" dir="10800000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269182" y="-117762"/>
            <a:ext cx="2951018" cy="3927762"/>
          </a:xfrm>
          <a:custGeom>
            <a:avLst/>
            <a:gdLst>
              <a:gd name="connsiteX0" fmla="*/ 3812984 w 3812984"/>
              <a:gd name="connsiteY0" fmla="*/ 4807839 h 4807839"/>
              <a:gd name="connsiteX1" fmla="*/ 3812984 w 3812984"/>
              <a:gd name="connsiteY1" fmla="*/ 0 h 4807839"/>
              <a:gd name="connsiteX2" fmla="*/ 0 w 3812984"/>
              <a:gd name="connsiteY2" fmla="*/ 0 h 4807839"/>
              <a:gd name="connsiteX3" fmla="*/ 3812984 w 3812984"/>
              <a:gd name="connsiteY3" fmla="*/ 4807839 h 4807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2984" h="4807839" extrusionOk="0">
                <a:moveTo>
                  <a:pt x="3812984" y="4807839"/>
                </a:moveTo>
                <a:lnTo>
                  <a:pt x="3812984" y="0"/>
                </a:lnTo>
                <a:lnTo>
                  <a:pt x="0" y="0"/>
                </a:lnTo>
                <a:cubicBezTo>
                  <a:pt x="42885" y="1952440"/>
                  <a:pt x="3421634" y="2644648"/>
                  <a:pt x="3812984" y="4807839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8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 cmpd="sng">
            <a:solidFill>
              <a:schemeClr val="bg1">
                <a:alpha val="60000"/>
              </a:schemeClr>
            </a:solidFill>
          </a:ln>
          <a:effectLst>
            <a:outerShdw blurRad="571500" dist="19050" dir="10800000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779100" y="1991825"/>
            <a:ext cx="55776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rPr lang="de-DE"/>
              <a:t>Titelmasterformat durch Klicken bearbeiten</a:t>
            </a:r>
            <a:endParaRPr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3458" y="221673"/>
            <a:ext cx="1080000" cy="53700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624" y="4774276"/>
            <a:ext cx="1376902" cy="288868"/>
          </a:xfrm>
          <a:prstGeom prst="rect">
            <a:avLst/>
          </a:prstGeom>
        </p:spPr>
      </p:pic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55648" y="4883441"/>
            <a:ext cx="153118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EUROPEAN PARTNERSHIP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779100" y="836000"/>
            <a:ext cx="69621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b="1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de-DE"/>
              <a:t>Titelmasterformat durch Klicken bearbeiten</a:t>
            </a:r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779100" y="1492425"/>
            <a:ext cx="6962100" cy="2895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latin typeface="+mn-lt"/>
                <a:cs typeface="Calibri" panose="020F0502020204030204" pitchFamily="34" charset="0"/>
              </a:defRPr>
            </a:lvl1pPr>
            <a:lvl2pPr marL="914400" lvl="1" indent="-381000" rtl="0">
              <a:spcBef>
                <a:spcPts val="80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80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rtl="0">
              <a:spcBef>
                <a:spcPts val="80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80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80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80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80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800"/>
              </a:spcBef>
              <a:spcAft>
                <a:spcPts val="800"/>
              </a:spcAft>
              <a:buSzPts val="2400"/>
              <a:buChar char="■"/>
              <a:defRPr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8" name="Google Shape;27;p4"/>
          <p:cNvSpPr/>
          <p:nvPr userDrawn="1"/>
        </p:nvSpPr>
        <p:spPr>
          <a:xfrm>
            <a:off x="7450548" y="0"/>
            <a:ext cx="1648298" cy="5143500"/>
          </a:xfrm>
          <a:custGeom>
            <a:avLst/>
            <a:gdLst>
              <a:gd name="connsiteX0" fmla="*/ 1272559 w 2585359"/>
              <a:gd name="connsiteY0" fmla="*/ 0 h 6858000"/>
              <a:gd name="connsiteX1" fmla="*/ 1744809 w 2585359"/>
              <a:gd name="connsiteY1" fmla="*/ 2438972 h 6858000"/>
              <a:gd name="connsiteX2" fmla="*/ 16021 w 2585359"/>
              <a:gd name="connsiteY2" fmla="*/ 6858000 h 6858000"/>
              <a:gd name="connsiteX3" fmla="*/ 2585358 w 2585359"/>
              <a:gd name="connsiteY3" fmla="*/ 6858000 h 6858000"/>
              <a:gd name="connsiteX4" fmla="*/ 2585358 w 2585359"/>
              <a:gd name="connsiteY4" fmla="*/ 0 h 6858000"/>
              <a:gd name="connsiteX5" fmla="*/ 1272559 w 2585359"/>
              <a:gd name="connsiteY5" fmla="*/ 0 h 6858000"/>
              <a:gd name="connsiteX0" fmla="*/ 1272152 w 2584951"/>
              <a:gd name="connsiteY0" fmla="*/ 0 h 6858000"/>
              <a:gd name="connsiteX1" fmla="*/ 1744402 w 2584951"/>
              <a:gd name="connsiteY1" fmla="*/ 2438972 h 6858000"/>
              <a:gd name="connsiteX2" fmla="*/ 15614 w 2584951"/>
              <a:gd name="connsiteY2" fmla="*/ 6858000 h 6858000"/>
              <a:gd name="connsiteX3" fmla="*/ 2584951 w 2584951"/>
              <a:gd name="connsiteY3" fmla="*/ 6858000 h 6858000"/>
              <a:gd name="connsiteX4" fmla="*/ 2584951 w 2584951"/>
              <a:gd name="connsiteY4" fmla="*/ 0 h 6858000"/>
              <a:gd name="connsiteX5" fmla="*/ 1272152 w 2584951"/>
              <a:gd name="connsiteY5" fmla="*/ 0 h 6858000"/>
              <a:gd name="connsiteX0" fmla="*/ 1270253 w 2583052"/>
              <a:gd name="connsiteY0" fmla="*/ 0 h 6858000"/>
              <a:gd name="connsiteX1" fmla="*/ 2038067 w 2583052"/>
              <a:gd name="connsiteY1" fmla="*/ 2623699 h 6858000"/>
              <a:gd name="connsiteX2" fmla="*/ 13715 w 2583052"/>
              <a:gd name="connsiteY2" fmla="*/ 6858000 h 6858000"/>
              <a:gd name="connsiteX3" fmla="*/ 2583052 w 2583052"/>
              <a:gd name="connsiteY3" fmla="*/ 6858000 h 6858000"/>
              <a:gd name="connsiteX4" fmla="*/ 2583052 w 2583052"/>
              <a:gd name="connsiteY4" fmla="*/ 0 h 6858000"/>
              <a:gd name="connsiteX5" fmla="*/ 1270253 w 2583052"/>
              <a:gd name="connsiteY5" fmla="*/ 0 h 6858000"/>
              <a:gd name="connsiteX0" fmla="*/ 884932 w 2197731"/>
              <a:gd name="connsiteY0" fmla="*/ 0 h 6858000"/>
              <a:gd name="connsiteX1" fmla="*/ 1652746 w 2197731"/>
              <a:gd name="connsiteY1" fmla="*/ 2623699 h 6858000"/>
              <a:gd name="connsiteX2" fmla="*/ 16320 w 2197731"/>
              <a:gd name="connsiteY2" fmla="*/ 6839528 h 6858000"/>
              <a:gd name="connsiteX3" fmla="*/ 2197731 w 2197731"/>
              <a:gd name="connsiteY3" fmla="*/ 6858000 h 6858000"/>
              <a:gd name="connsiteX4" fmla="*/ 2197731 w 2197731"/>
              <a:gd name="connsiteY4" fmla="*/ 0 h 6858000"/>
              <a:gd name="connsiteX5" fmla="*/ 884932 w 219773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7731" h="6858000" extrusionOk="0">
                <a:moveTo>
                  <a:pt x="884932" y="0"/>
                </a:moveTo>
                <a:cubicBezTo>
                  <a:pt x="1197860" y="775024"/>
                  <a:pt x="1653762" y="1787892"/>
                  <a:pt x="1652746" y="2623699"/>
                </a:cubicBezTo>
                <a:cubicBezTo>
                  <a:pt x="1708165" y="5077455"/>
                  <a:pt x="-194512" y="5345985"/>
                  <a:pt x="16320" y="6839528"/>
                </a:cubicBezTo>
                <a:lnTo>
                  <a:pt x="2197731" y="6858000"/>
                </a:lnTo>
                <a:lnTo>
                  <a:pt x="2197731" y="0"/>
                </a:lnTo>
                <a:lnTo>
                  <a:pt x="884932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25;p4"/>
          <p:cNvSpPr/>
          <p:nvPr userDrawn="1"/>
        </p:nvSpPr>
        <p:spPr>
          <a:xfrm>
            <a:off x="7366594" y="-90055"/>
            <a:ext cx="1816086" cy="5313219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  <a:lumMod val="80000"/>
                  <a:lumOff val="2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6;p4"/>
          <p:cNvSpPr/>
          <p:nvPr userDrawn="1"/>
        </p:nvSpPr>
        <p:spPr>
          <a:xfrm>
            <a:off x="7765356" y="0"/>
            <a:ext cx="1378650" cy="1394079"/>
          </a:xfrm>
          <a:custGeom>
            <a:avLst/>
            <a:gdLst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200 w 1838200"/>
              <a:gd name="connsiteY0" fmla="*/ 1858772 h 1858772"/>
              <a:gd name="connsiteX1" fmla="*/ 1838200 w 1838200"/>
              <a:gd name="connsiteY1" fmla="*/ 0 h 1858772"/>
              <a:gd name="connsiteX2" fmla="*/ 129 w 1838200"/>
              <a:gd name="connsiteY2" fmla="*/ 0 h 1858772"/>
              <a:gd name="connsiteX3" fmla="*/ 1838200 w 1838200"/>
              <a:gd name="connsiteY3" fmla="*/ 1858772 h 185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200" h="1858772" extrusionOk="0">
                <a:moveTo>
                  <a:pt x="1838200" y="1858772"/>
                </a:moveTo>
                <a:lnTo>
                  <a:pt x="1838200" y="0"/>
                </a:lnTo>
                <a:lnTo>
                  <a:pt x="129" y="0"/>
                </a:lnTo>
                <a:cubicBezTo>
                  <a:pt x="-16623" y="933080"/>
                  <a:pt x="1596825" y="807888"/>
                  <a:pt x="1838200" y="1858772"/>
                </a:cubicBezTo>
                <a:close/>
              </a:path>
            </a:pathLst>
          </a:custGeom>
          <a:gradFill>
            <a:gsLst>
              <a:gs pos="0">
                <a:srgbClr val="E84E1B">
                  <a:alpha val="70000"/>
                </a:srgbClr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1836" y="152127"/>
            <a:ext cx="808600" cy="402054"/>
          </a:xfrm>
          <a:prstGeom prst="rect">
            <a:avLst/>
          </a:prstGeom>
        </p:spPr>
      </p:pic>
      <p:sp>
        <p:nvSpPr>
          <p:cNvPr id="13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0" i="0" baseline="0">
                <a:latin typeface="Calibri Light" panose="020F0302020204030204" pitchFamily="34" charset="0"/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3682" y="4739007"/>
            <a:ext cx="1376902" cy="288868"/>
          </a:xfrm>
          <a:prstGeom prst="rect">
            <a:avLst/>
          </a:prstGeom>
        </p:spPr>
      </p:pic>
      <p:sp>
        <p:nvSpPr>
          <p:cNvPr id="15" name="Rectangle 2"/>
          <p:cNvSpPr>
            <a:spLocks noChangeArrowheads="1"/>
          </p:cNvSpPr>
          <p:nvPr userDrawn="1"/>
        </p:nvSpPr>
        <p:spPr bwMode="auto">
          <a:xfrm>
            <a:off x="55648" y="4883441"/>
            <a:ext cx="153118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800" b="1" i="0" u="none" strike="noStrike" cap="none" normalizeH="0" baseline="0" dirty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EUROPEAN PARTNERSHIP</a:t>
            </a: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61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>
            <a:off x="7217006" y="0"/>
            <a:ext cx="1927002" cy="5143500"/>
          </a:xfrm>
          <a:custGeom>
            <a:avLst/>
            <a:gdLst/>
            <a:ahLst/>
            <a:cxnLst/>
            <a:rect l="l" t="t" r="r" b="b"/>
            <a:pathLst>
              <a:path w="2569336" h="6858000" extrusionOk="0">
                <a:moveTo>
                  <a:pt x="1256538" y="0"/>
                </a:moveTo>
                <a:cubicBezTo>
                  <a:pt x="1569466" y="775024"/>
                  <a:pt x="1729804" y="1603165"/>
                  <a:pt x="1728788" y="2438972"/>
                </a:cubicBezTo>
                <a:cubicBezTo>
                  <a:pt x="1728788" y="4144582"/>
                  <a:pt x="1073023" y="5696966"/>
                  <a:pt x="0" y="6858000"/>
                </a:cubicBezTo>
                <a:lnTo>
                  <a:pt x="2569337" y="6858000"/>
                </a:lnTo>
                <a:lnTo>
                  <a:pt x="2569337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50000"/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3">
                  <a:alpha val="50000"/>
                </a:schemeClr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8"/>
          <p:cNvSpPr/>
          <p:nvPr/>
        </p:nvSpPr>
        <p:spPr>
          <a:xfrm>
            <a:off x="7366595" y="-76199"/>
            <a:ext cx="1881314" cy="5320144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7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779100" y="836000"/>
            <a:ext cx="69621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b="1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de-DE"/>
              <a:t>Mastertitelformat bearbeiten</a:t>
            </a:r>
            <a:endParaRPr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1836" y="152127"/>
            <a:ext cx="808600" cy="402054"/>
          </a:xfrm>
          <a:prstGeom prst="rect">
            <a:avLst/>
          </a:prstGeom>
        </p:spPr>
      </p:pic>
      <p:sp>
        <p:nvSpPr>
          <p:cNvPr id="2" name="Google Shape;59;p8">
            <a:extLst>
              <a:ext uri="{FF2B5EF4-FFF2-40B4-BE49-F238E27FC236}">
                <a16:creationId xmlns:a16="http://schemas.microsoft.com/office/drawing/2014/main" id="{F07340B3-B7F3-D7A6-9E36-EAB216DC9FA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735301" y="4749851"/>
            <a:ext cx="505681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0" i="0" baseline="0">
                <a:latin typeface="Calibri Light" panose="020F0302020204030204" pitchFamily="34" charset="0"/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4" name="Imagen 15">
            <a:extLst>
              <a:ext uri="{FF2B5EF4-FFF2-40B4-BE49-F238E27FC236}">
                <a16:creationId xmlns:a16="http://schemas.microsoft.com/office/drawing/2014/main" id="{7128D4F6-ECE8-022B-AED8-6019BFEA9A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7006" y="4783282"/>
            <a:ext cx="1386295" cy="290839"/>
          </a:xfrm>
          <a:prstGeom prst="rect">
            <a:avLst/>
          </a:prstGeom>
        </p:spPr>
      </p:pic>
      <p:sp>
        <p:nvSpPr>
          <p:cNvPr id="5" name="Datumsplatzhalter 1">
            <a:extLst>
              <a:ext uri="{FF2B5EF4-FFF2-40B4-BE49-F238E27FC236}">
                <a16:creationId xmlns:a16="http://schemas.microsoft.com/office/drawing/2014/main" id="{AA5C0A8D-B23F-481A-F1A0-F18E21B86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16638" y="4767263"/>
            <a:ext cx="118218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3AADB6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ußzeilenplatzhalter 2">
            <a:extLst>
              <a:ext uri="{FF2B5EF4-FFF2-40B4-BE49-F238E27FC236}">
                <a16:creationId xmlns:a16="http://schemas.microsoft.com/office/drawing/2014/main" id="{B58F5328-CD70-FA60-F611-6CD7B1D72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32858" y="4767263"/>
            <a:ext cx="421277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3AADB6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092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F836605-DAFE-1059-FEA8-6EE8423096E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BB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0E9C9A7C-37DD-9694-2D4C-069B0972F56D}"/>
              </a:ext>
            </a:extLst>
          </p:cNvPr>
          <p:cNvGrpSpPr/>
          <p:nvPr userDrawn="1"/>
        </p:nvGrpSpPr>
        <p:grpSpPr>
          <a:xfrm>
            <a:off x="0" y="4299046"/>
            <a:ext cx="9144000" cy="844455"/>
            <a:chOff x="0" y="5732061"/>
            <a:chExt cx="12192000" cy="1125940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6DE34C0F-0E5F-5628-8297-1D801544E3F1}"/>
                </a:ext>
              </a:extLst>
            </p:cNvPr>
            <p:cNvSpPr/>
            <p:nvPr userDrawn="1"/>
          </p:nvSpPr>
          <p:spPr>
            <a:xfrm>
              <a:off x="0" y="5732061"/>
              <a:ext cx="12192000" cy="11259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350"/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C5BFDED5-E0AF-265E-8DEF-470FB39F342B}"/>
                </a:ext>
              </a:extLst>
            </p:cNvPr>
            <p:cNvGrpSpPr/>
            <p:nvPr userDrawn="1"/>
          </p:nvGrpSpPr>
          <p:grpSpPr>
            <a:xfrm>
              <a:off x="213815" y="5996599"/>
              <a:ext cx="11461844" cy="596865"/>
              <a:chOff x="213815" y="5950364"/>
              <a:chExt cx="11461844" cy="596865"/>
            </a:xfrm>
          </p:grpSpPr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32F6F3C5-A377-077B-338F-E6CC7BD64C31}"/>
                  </a:ext>
                </a:extLst>
              </p:cNvPr>
              <p:cNvSpPr txBox="1"/>
              <p:nvPr userDrawn="1"/>
            </p:nvSpPr>
            <p:spPr>
              <a:xfrm>
                <a:off x="213815" y="6094908"/>
                <a:ext cx="2912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50" b="1" i="0" kern="2500" baseline="0" dirty="0">
                    <a:solidFill>
                      <a:srgbClr val="003399"/>
                    </a:solidFill>
                    <a:effectLst/>
                    <a:latin typeface="+mj-lt"/>
                  </a:rPr>
                  <a:t>EUROPEAN PARTNERSHIP</a:t>
                </a:r>
                <a:endParaRPr lang="es-ES" sz="1050" b="1" kern="2500" baseline="0" dirty="0">
                  <a:solidFill>
                    <a:srgbClr val="003399"/>
                  </a:solidFill>
                  <a:latin typeface="+mj-lt"/>
                </a:endParaRPr>
              </a:p>
            </p:txBody>
          </p:sp>
          <p:pic>
            <p:nvPicPr>
              <p:cNvPr id="6" name="Gráfico 5">
                <a:extLst>
                  <a:ext uri="{FF2B5EF4-FFF2-40B4-BE49-F238E27FC236}">
                    <a16:creationId xmlns:a16="http://schemas.microsoft.com/office/drawing/2014/main" id="{CDC7416F-A3DC-3A47-D26C-461900DA875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73377" y="5950364"/>
                <a:ext cx="2802282" cy="59686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7941326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4629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F63B4A5-1DAE-F69A-757F-E6B7EEBD9A14}"/>
              </a:ext>
            </a:extLst>
          </p:cNvPr>
          <p:cNvCxnSpPr>
            <a:cxnSpLocks/>
          </p:cNvCxnSpPr>
          <p:nvPr userDrawn="1"/>
        </p:nvCxnSpPr>
        <p:spPr>
          <a:xfrm>
            <a:off x="0" y="834170"/>
            <a:ext cx="7630886" cy="0"/>
          </a:xfrm>
          <a:prstGeom prst="line">
            <a:avLst/>
          </a:prstGeom>
          <a:ln w="19050">
            <a:solidFill>
              <a:srgbClr val="9BB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4">
            <a:extLst>
              <a:ext uri="{FF2B5EF4-FFF2-40B4-BE49-F238E27FC236}">
                <a16:creationId xmlns:a16="http://schemas.microsoft.com/office/drawing/2014/main" id="{EF63B4A5-1DAE-F69A-757F-E6B7EEBD9A14}"/>
              </a:ext>
            </a:extLst>
          </p:cNvPr>
          <p:cNvCxnSpPr>
            <a:cxnSpLocks/>
          </p:cNvCxnSpPr>
          <p:nvPr userDrawn="1"/>
        </p:nvCxnSpPr>
        <p:spPr>
          <a:xfrm>
            <a:off x="0" y="834170"/>
            <a:ext cx="7630886" cy="0"/>
          </a:xfrm>
          <a:prstGeom prst="line">
            <a:avLst/>
          </a:prstGeom>
          <a:ln w="19050">
            <a:solidFill>
              <a:srgbClr val="9BB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>
            <a:spLocks noGrp="1"/>
          </p:cNvSpPr>
          <p:nvPr>
            <p:ph sz="quarter" idx="10" hasCustomPrompt="1"/>
          </p:nvPr>
        </p:nvSpPr>
        <p:spPr>
          <a:xfrm>
            <a:off x="334962" y="334963"/>
            <a:ext cx="7111805" cy="4281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9BB840"/>
                </a:solidFill>
              </a:defRPr>
            </a:lvl1pPr>
          </a:lstStyle>
          <a:p>
            <a:pPr lvl="0"/>
            <a:r>
              <a:rPr lang="de-DE" dirty="0"/>
              <a:t>Slide Headline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7514115" y="141672"/>
            <a:ext cx="1382486" cy="1569660"/>
          </a:xfrm>
          <a:prstGeom prst="rect">
            <a:avLst/>
          </a:prstGeom>
          <a:solidFill>
            <a:srgbClr val="9BB840"/>
          </a:solidFill>
        </p:spPr>
        <p:txBody>
          <a:bodyPr wrap="square" rtlCol="0">
            <a:spAutoFit/>
          </a:bodyPr>
          <a:lstStyle/>
          <a:p>
            <a:endParaRPr lang="de-DE" sz="1200" b="1" dirty="0">
              <a:solidFill>
                <a:schemeClr val="bg1"/>
              </a:solidFill>
              <a:latin typeface="Calibri "/>
            </a:endParaRPr>
          </a:p>
          <a:p>
            <a:endParaRPr lang="de-DE" sz="1200" b="1" dirty="0">
              <a:solidFill>
                <a:schemeClr val="bg1"/>
              </a:solidFill>
              <a:latin typeface="Calibri "/>
            </a:endParaRPr>
          </a:p>
          <a:p>
            <a:endParaRPr lang="de-DE" sz="1200" b="1" dirty="0">
              <a:solidFill>
                <a:schemeClr val="bg1"/>
              </a:solidFill>
              <a:latin typeface="Calibri "/>
            </a:endParaRPr>
          </a:p>
          <a:p>
            <a:endParaRPr lang="de-DE" sz="1200" b="1" dirty="0">
              <a:solidFill>
                <a:schemeClr val="bg1"/>
              </a:solidFill>
              <a:latin typeface="Calibri "/>
            </a:endParaRPr>
          </a:p>
          <a:p>
            <a:r>
              <a:rPr lang="de-DE" sz="1200" b="1" dirty="0">
                <a:solidFill>
                  <a:schemeClr val="bg1"/>
                </a:solidFill>
                <a:latin typeface="Calibri "/>
              </a:rPr>
              <a:t>C</a:t>
            </a:r>
            <a:r>
              <a:rPr lang="de-DE" sz="1100" dirty="0">
                <a:solidFill>
                  <a:schemeClr val="bg1"/>
                </a:solidFill>
                <a:latin typeface="Calibri "/>
              </a:rPr>
              <a:t>lean</a:t>
            </a:r>
            <a:r>
              <a:rPr lang="de-DE" sz="1200" dirty="0">
                <a:solidFill>
                  <a:schemeClr val="bg1"/>
                </a:solidFill>
                <a:latin typeface="Calibri "/>
              </a:rPr>
              <a:t> </a:t>
            </a:r>
            <a:br>
              <a:rPr lang="de-DE" sz="1200" dirty="0">
                <a:solidFill>
                  <a:schemeClr val="bg1"/>
                </a:solidFill>
                <a:latin typeface="Calibri "/>
              </a:rPr>
            </a:br>
            <a:r>
              <a:rPr lang="de-DE" sz="1200" b="1" dirty="0">
                <a:solidFill>
                  <a:schemeClr val="bg1"/>
                </a:solidFill>
                <a:latin typeface="Calibri "/>
              </a:rPr>
              <a:t>E</a:t>
            </a:r>
            <a:r>
              <a:rPr lang="de-DE" sz="1100" dirty="0">
                <a:solidFill>
                  <a:schemeClr val="bg1"/>
                </a:solidFill>
                <a:latin typeface="Calibri "/>
              </a:rPr>
              <a:t>nergy</a:t>
            </a:r>
            <a:r>
              <a:rPr lang="de-DE" sz="1200" dirty="0">
                <a:solidFill>
                  <a:schemeClr val="bg1"/>
                </a:solidFill>
                <a:latin typeface="Calibri "/>
              </a:rPr>
              <a:t> </a:t>
            </a:r>
            <a:br>
              <a:rPr lang="de-DE" sz="1200" dirty="0">
                <a:solidFill>
                  <a:schemeClr val="bg1"/>
                </a:solidFill>
                <a:latin typeface="Calibri "/>
              </a:rPr>
            </a:br>
            <a:r>
              <a:rPr lang="de-DE" sz="1200" b="1" dirty="0">
                <a:solidFill>
                  <a:schemeClr val="bg1"/>
                </a:solidFill>
                <a:latin typeface="Calibri "/>
              </a:rPr>
              <a:t>T</a:t>
            </a:r>
            <a:r>
              <a:rPr lang="de-DE" sz="1100" dirty="0">
                <a:solidFill>
                  <a:schemeClr val="bg1"/>
                </a:solidFill>
                <a:latin typeface="Calibri "/>
              </a:rPr>
              <a:t>ransition </a:t>
            </a:r>
            <a:r>
              <a:rPr lang="de-DE" sz="1200" b="1" dirty="0" err="1">
                <a:solidFill>
                  <a:schemeClr val="bg1"/>
                </a:solidFill>
                <a:latin typeface="Calibri "/>
              </a:rPr>
              <a:t>P</a:t>
            </a:r>
            <a:r>
              <a:rPr lang="de-DE" sz="1100" dirty="0" err="1">
                <a:solidFill>
                  <a:schemeClr val="bg1"/>
                </a:solidFill>
                <a:latin typeface="Calibri "/>
              </a:rPr>
              <a:t>artnership</a:t>
            </a:r>
            <a:endParaRPr lang="de-DE" sz="1100" dirty="0"/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9401" y="186749"/>
            <a:ext cx="1284791" cy="69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871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F836605-DAFE-1059-FEA8-6EE8423096E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9BB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50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0E9C9A7C-37DD-9694-2D4C-069B0972F56D}"/>
              </a:ext>
            </a:extLst>
          </p:cNvPr>
          <p:cNvGrpSpPr/>
          <p:nvPr userDrawn="1"/>
        </p:nvGrpSpPr>
        <p:grpSpPr>
          <a:xfrm>
            <a:off x="0" y="4299046"/>
            <a:ext cx="9144000" cy="844455"/>
            <a:chOff x="0" y="5732061"/>
            <a:chExt cx="12192000" cy="1125940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6DE34C0F-0E5F-5628-8297-1D801544E3F1}"/>
                </a:ext>
              </a:extLst>
            </p:cNvPr>
            <p:cNvSpPr/>
            <p:nvPr userDrawn="1"/>
          </p:nvSpPr>
          <p:spPr>
            <a:xfrm>
              <a:off x="0" y="5732061"/>
              <a:ext cx="12192000" cy="11259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350"/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C5BFDED5-E0AF-265E-8DEF-470FB39F342B}"/>
                </a:ext>
              </a:extLst>
            </p:cNvPr>
            <p:cNvGrpSpPr/>
            <p:nvPr userDrawn="1"/>
          </p:nvGrpSpPr>
          <p:grpSpPr>
            <a:xfrm>
              <a:off x="213815" y="5996599"/>
              <a:ext cx="11461844" cy="596865"/>
              <a:chOff x="213815" y="5950364"/>
              <a:chExt cx="11461844" cy="596865"/>
            </a:xfrm>
          </p:grpSpPr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32F6F3C5-A377-077B-338F-E6CC7BD64C31}"/>
                  </a:ext>
                </a:extLst>
              </p:cNvPr>
              <p:cNvSpPr txBox="1"/>
              <p:nvPr userDrawn="1"/>
            </p:nvSpPr>
            <p:spPr>
              <a:xfrm>
                <a:off x="213815" y="6094908"/>
                <a:ext cx="2912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050" b="1" i="0" kern="2500" baseline="0" dirty="0">
                    <a:solidFill>
                      <a:srgbClr val="003399"/>
                    </a:solidFill>
                    <a:effectLst/>
                    <a:latin typeface="+mj-lt"/>
                  </a:rPr>
                  <a:t>EUROPEAN PARTNERSHIP</a:t>
                </a:r>
                <a:endParaRPr lang="es-ES" sz="1050" b="1" kern="2500" baseline="0" dirty="0">
                  <a:solidFill>
                    <a:srgbClr val="003399"/>
                  </a:solidFill>
                  <a:latin typeface="+mj-lt"/>
                </a:endParaRPr>
              </a:p>
            </p:txBody>
          </p:sp>
          <p:pic>
            <p:nvPicPr>
              <p:cNvPr id="6" name="Gráfico 5">
                <a:extLst>
                  <a:ext uri="{FF2B5EF4-FFF2-40B4-BE49-F238E27FC236}">
                    <a16:creationId xmlns:a16="http://schemas.microsoft.com/office/drawing/2014/main" id="{CDC7416F-A3DC-3A47-D26C-461900DA875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873377" y="5950364"/>
                <a:ext cx="2802282" cy="59686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226143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79100" y="836000"/>
            <a:ext cx="69621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79100" y="1492425"/>
            <a:ext cx="6962100" cy="28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1pPr>
            <a:lvl2pPr marL="914400" lvl="1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2pPr>
            <a:lvl3pPr marL="1371600" lvl="2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3pPr>
            <a:lvl4pPr marL="1828800" lvl="3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4pPr>
            <a:lvl5pPr marL="2286000" lvl="4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5pPr>
            <a:lvl6pPr marL="2743200" lvl="5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6pPr>
            <a:lvl7pPr marL="3200400" lvl="6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7pPr>
            <a:lvl8pPr marL="3657600" lvl="7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8pPr>
            <a:lvl9pPr marL="4114800" lvl="8" indent="-3810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1pPr>
            <a:lvl2pPr lvl="1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lvl="2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lvl="3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lvl="4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lvl="5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lvl="6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lvl="7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lvl="8" algn="r" rtl="0">
              <a:buNone/>
              <a:defRPr sz="1300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9" r:id="rId3"/>
    <p:sldLayoutId id="214748366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460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etpartnership.eu/index.php/event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/>
              <a:t>Value of thermal storage in industry to foster energy system flexibility</a:t>
            </a:r>
            <a:br>
              <a:rPr lang="de-DE" sz="5400" dirty="0"/>
            </a:br>
            <a:r>
              <a:rPr lang="de-DE" sz="2000" dirty="0"/>
              <a:t>Peer2peer </a:t>
            </a:r>
            <a:r>
              <a:rPr lang="de-DE" sz="2000" dirty="0" err="1"/>
              <a:t>knowledge</a:t>
            </a:r>
            <a:r>
              <a:rPr lang="de-DE" sz="2000" dirty="0"/>
              <a:t> </a:t>
            </a:r>
            <a:r>
              <a:rPr lang="de-DE" sz="2000" dirty="0" err="1"/>
              <a:t>sharing</a:t>
            </a:r>
            <a:r>
              <a:rPr lang="de-DE" sz="2000" dirty="0"/>
              <a:t> </a:t>
            </a:r>
            <a:r>
              <a:rPr lang="de-DE" sz="2000" dirty="0" err="1"/>
              <a:t>workshop</a:t>
            </a:r>
            <a:r>
              <a:rPr lang="de-DE" sz="2000" dirty="0"/>
              <a:t> TRI1/TRI6</a:t>
            </a:r>
            <a:br>
              <a:rPr lang="de-DE" sz="2000" dirty="0"/>
            </a:br>
            <a:r>
              <a:rPr lang="de-DE" sz="2000" dirty="0"/>
              <a:t>6 November, 2024, 9:00 – 12:00 CEST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FE6776-B878-A420-EAA2-FB45820B7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5573" y="1991850"/>
            <a:ext cx="7412854" cy="1159800"/>
          </a:xfrm>
        </p:spPr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!</a:t>
            </a:r>
            <a:br>
              <a:rPr lang="de-DE" dirty="0"/>
            </a:br>
            <a:r>
              <a:rPr lang="de-DE" sz="3600" dirty="0"/>
              <a:t>Next </a:t>
            </a:r>
            <a:r>
              <a:rPr lang="de-DE" sz="3600" dirty="0" err="1"/>
              <a:t>events</a:t>
            </a:r>
            <a:r>
              <a:rPr lang="de-DE" sz="3600" dirty="0"/>
              <a:t> </a:t>
            </a:r>
            <a:r>
              <a:rPr lang="de-DE" sz="2800" dirty="0">
                <a:solidFill>
                  <a:schemeClr val="accent1">
                    <a:lumMod val="20000"/>
                    <a:lumOff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https://cetpartnership.eu/index.php/events</a:t>
            </a:r>
            <a:r>
              <a:rPr lang="de-DE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3600" dirty="0"/>
              <a:t>: </a:t>
            </a:r>
            <a:br>
              <a:rPr lang="de-DE" sz="3600" dirty="0"/>
            </a:br>
            <a:r>
              <a:rPr lang="de-DE" sz="2800" dirty="0"/>
              <a:t>SET Plan </a:t>
            </a:r>
            <a:r>
              <a:rPr lang="de-DE" sz="2800" dirty="0" err="1"/>
              <a:t>conference</a:t>
            </a:r>
            <a:r>
              <a:rPr lang="de-DE" sz="2800" dirty="0"/>
              <a:t> </a:t>
            </a:r>
            <a:r>
              <a:rPr lang="de-DE" sz="2800" dirty="0" err="1"/>
              <a:t>side</a:t>
            </a:r>
            <a:r>
              <a:rPr lang="de-DE" sz="2800" dirty="0"/>
              <a:t> </a:t>
            </a:r>
            <a:r>
              <a:rPr lang="de-DE" sz="2800" dirty="0" err="1"/>
              <a:t>event</a:t>
            </a:r>
            <a:r>
              <a:rPr lang="de-DE" sz="2800" dirty="0"/>
              <a:t> 13.11 Budapest</a:t>
            </a:r>
            <a:br>
              <a:rPr lang="de-DE" sz="2800" dirty="0"/>
            </a:br>
            <a:r>
              <a:rPr lang="de-DE" sz="2800" dirty="0"/>
              <a:t>Hydrogen </a:t>
            </a:r>
            <a:r>
              <a:rPr lang="de-DE" sz="2800" dirty="0" err="1"/>
              <a:t>week</a:t>
            </a:r>
            <a:r>
              <a:rPr lang="de-DE" sz="2800" dirty="0"/>
              <a:t> </a:t>
            </a:r>
            <a:r>
              <a:rPr lang="de-DE" sz="2800" dirty="0" err="1"/>
              <a:t>event</a:t>
            </a:r>
            <a:r>
              <a:rPr lang="de-DE" sz="2800" dirty="0"/>
              <a:t> 21.11 </a:t>
            </a:r>
            <a:r>
              <a:rPr lang="de-DE" sz="2800" dirty="0" err="1"/>
              <a:t>Brussels</a:t>
            </a:r>
            <a:br>
              <a:rPr lang="de-DE" sz="2800" dirty="0"/>
            </a:br>
            <a:r>
              <a:rPr lang="de-DE" sz="2800" dirty="0"/>
              <a:t>TRI6 </a:t>
            </a:r>
            <a:r>
              <a:rPr lang="de-DE" sz="2800" dirty="0" err="1"/>
              <a:t>stakeholder</a:t>
            </a:r>
            <a:r>
              <a:rPr lang="de-DE" sz="2800" dirty="0"/>
              <a:t> </a:t>
            </a:r>
            <a:r>
              <a:rPr lang="de-DE" sz="2800" dirty="0" err="1"/>
              <a:t>workshop</a:t>
            </a:r>
            <a:r>
              <a:rPr lang="de-DE" sz="2800" dirty="0"/>
              <a:t> </a:t>
            </a:r>
            <a:r>
              <a:rPr lang="de-DE" sz="2800" dirty="0" err="1"/>
              <a:t>January</a:t>
            </a:r>
            <a:r>
              <a:rPr lang="de-DE" sz="2800" dirty="0"/>
              <a:t> on thermal </a:t>
            </a:r>
            <a:r>
              <a:rPr lang="de-DE" sz="2800" dirty="0" err="1"/>
              <a:t>storage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in </a:t>
            </a:r>
            <a:r>
              <a:rPr lang="de-DE" sz="2800" dirty="0" err="1"/>
              <a:t>industry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65407-5458-847E-2EA9-CE83BBD84715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94725" y="4749800"/>
            <a:ext cx="549275" cy="393700"/>
          </a:xfrm>
        </p:spPr>
        <p:txBody>
          <a:bodyPr/>
          <a:lstStyle/>
          <a:p>
            <a:fld id="{00000000-1234-1234-1234-123412341234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389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7C04D-1FD9-E189-DFE9-657F847A6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00" y="542123"/>
            <a:ext cx="6962100" cy="396300"/>
          </a:xfrm>
        </p:spPr>
        <p:txBody>
          <a:bodyPr/>
          <a:lstStyle/>
          <a:p>
            <a:r>
              <a:rPr lang="de-DE" dirty="0" err="1"/>
              <a:t>Practicalities</a:t>
            </a:r>
            <a:r>
              <a:rPr lang="de-DE" dirty="0"/>
              <a:t> for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event</a:t>
            </a:r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3E75B2-3C07-ECA7-A380-A9B67E9BF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6837" y="1043425"/>
            <a:ext cx="6962100" cy="2895300"/>
          </a:xfrm>
          <a:prstGeom prst="rect">
            <a:avLst/>
          </a:prstGeom>
        </p:spPr>
        <p:txBody>
          <a:bodyPr/>
          <a:lstStyle/>
          <a:p>
            <a:r>
              <a:rPr lang="en-GB" sz="2000" dirty="0"/>
              <a:t>Please mute your microphone when not speaking</a:t>
            </a:r>
          </a:p>
          <a:p>
            <a:r>
              <a:rPr lang="en-GB" sz="2000" dirty="0"/>
              <a:t>The meeting will be live recorded, </a:t>
            </a:r>
            <a:r>
              <a:rPr lang="en-GB" sz="1600" dirty="0"/>
              <a:t>recording of presentations will be published for future watching; recording of discussions for making a public summary of the event</a:t>
            </a:r>
            <a:endParaRPr lang="en-GB" sz="2000" dirty="0"/>
          </a:p>
          <a:p>
            <a:r>
              <a:rPr lang="en-GB" sz="2000" dirty="0"/>
              <a:t>Online data declaration: </a:t>
            </a:r>
            <a:r>
              <a:rPr lang="en-GB" sz="1500" dirty="0"/>
              <a:t>Please be aware that your name will be displayed in the list of participants </a:t>
            </a:r>
          </a:p>
          <a:p>
            <a:r>
              <a:rPr lang="en-GB" sz="2000" dirty="0"/>
              <a:t>Questions: participants will be able to pose questions in the chat. </a:t>
            </a:r>
            <a:r>
              <a:rPr lang="en-GB" sz="1600" dirty="0"/>
              <a:t>Quick clarifying questions welcomed during presentations, others at discussion session at the end</a:t>
            </a:r>
            <a:endParaRPr lang="en-GB" sz="2000" dirty="0"/>
          </a:p>
        </p:txBody>
      </p:sp>
      <p:pic>
        <p:nvPicPr>
          <p:cNvPr id="8" name="Grafik 9" descr="Optischer Datenträger">
            <a:extLst>
              <a:ext uri="{FF2B5EF4-FFF2-40B4-BE49-F238E27FC236}">
                <a16:creationId xmlns:a16="http://schemas.microsoft.com/office/drawing/2014/main" id="{DAD3B7DA-1E59-38B6-EC55-3DFE3D70407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38937" y="1541557"/>
            <a:ext cx="441174" cy="412463"/>
          </a:xfrm>
          <a:prstGeom prst="rect">
            <a:avLst/>
          </a:prstGeom>
        </p:spPr>
      </p:pic>
      <p:pic>
        <p:nvPicPr>
          <p:cNvPr id="10" name="Grafik 13" descr="Dokument">
            <a:extLst>
              <a:ext uri="{FF2B5EF4-FFF2-40B4-BE49-F238E27FC236}">
                <a16:creationId xmlns:a16="http://schemas.microsoft.com/office/drawing/2014/main" id="{5B1C4EF6-D1E8-7DEB-B11C-00D7C883927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46389" y="2221549"/>
            <a:ext cx="441174" cy="41246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7EB38BD6-120B-570D-F723-0DA330EF4561}"/>
              </a:ext>
            </a:extLst>
          </p:cNvPr>
          <p:cNvGrpSpPr/>
          <p:nvPr/>
        </p:nvGrpSpPr>
        <p:grpSpPr>
          <a:xfrm>
            <a:off x="7438937" y="979903"/>
            <a:ext cx="441174" cy="412463"/>
            <a:chOff x="7285506" y="798199"/>
            <a:chExt cx="441174" cy="412463"/>
          </a:xfrm>
        </p:grpSpPr>
        <p:pic>
          <p:nvPicPr>
            <p:cNvPr id="7" name="Grafik 7" descr="Funkmikrofon">
              <a:extLst>
                <a:ext uri="{FF2B5EF4-FFF2-40B4-BE49-F238E27FC236}">
                  <a16:creationId xmlns:a16="http://schemas.microsoft.com/office/drawing/2014/main" id="{9768AE6C-1175-C15A-60E6-8D923037A15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285506" y="798199"/>
              <a:ext cx="441174" cy="412463"/>
            </a:xfrm>
            <a:prstGeom prst="rect">
              <a:avLst/>
            </a:prstGeom>
          </p:spPr>
        </p:pic>
        <p:cxnSp>
          <p:nvCxnSpPr>
            <p:cNvPr id="12" name="Gerader Verbinder 12">
              <a:extLst>
                <a:ext uri="{FF2B5EF4-FFF2-40B4-BE49-F238E27FC236}">
                  <a16:creationId xmlns:a16="http://schemas.microsoft.com/office/drawing/2014/main" id="{A42B74D4-94A8-B12A-5432-B5337322E9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73983" y="815075"/>
              <a:ext cx="279125" cy="303379"/>
            </a:xfrm>
            <a:prstGeom prst="line">
              <a:avLst/>
            </a:prstGeom>
            <a:ln w="73025">
              <a:solidFill>
                <a:srgbClr val="1488CB">
                  <a:alpha val="74902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Graphic 13" descr="Questions">
            <a:extLst>
              <a:ext uri="{FF2B5EF4-FFF2-40B4-BE49-F238E27FC236}">
                <a16:creationId xmlns:a16="http://schemas.microsoft.com/office/drawing/2014/main" id="{45BD7371-DA83-077C-E927-B5358863496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84371" y="3043585"/>
            <a:ext cx="550307" cy="55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4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F1D75-E98A-0618-5623-2F12EAF72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00" y="640692"/>
            <a:ext cx="6962100" cy="396300"/>
          </a:xfrm>
        </p:spPr>
        <p:txBody>
          <a:bodyPr/>
          <a:lstStyle/>
          <a:p>
            <a:r>
              <a:rPr lang="fi-FI" dirty="0"/>
              <a:t>Agenda 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FDE172D-F46D-5B70-9FBF-6AF0CC7F0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9100" y="1297117"/>
            <a:ext cx="6962100" cy="2895300"/>
          </a:xfrm>
        </p:spPr>
        <p:txBody>
          <a:bodyPr/>
          <a:lstStyle/>
          <a:p>
            <a:pPr algn="l"/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Session 1: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Future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flexibility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needs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value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from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power2heat and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industry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Chair: Michele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deNigris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TRI1</a:t>
            </a:r>
            <a:endParaRPr lang="fi-FI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TRI1 (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Integrated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Net-Zero Energy System)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project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presentations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Man0EUvRE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</a:rPr>
              <a:t>; 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RESILIENT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</a:rPr>
              <a:t>;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CoPRESS</a:t>
            </a:r>
            <a:endParaRPr lang="fi-FI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Session 2: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Assessing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flexibility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from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thermal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storage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industry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processes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Chair: Hannele Holttinen, TRI6</a:t>
            </a:r>
            <a:endParaRPr lang="fi-FI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TRI6 (Industrial Energy Systems)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project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presentation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ISSDemo</a:t>
            </a:r>
            <a:r>
              <a:rPr lang="fi-FI" sz="2000" dirty="0">
                <a:solidFill>
                  <a:srgbClr val="000000"/>
                </a:solidFill>
                <a:latin typeface="Calibri" panose="020F0502020204030204" pitchFamily="34" charset="0"/>
              </a:rPr>
              <a:t>; </a:t>
            </a:r>
            <a:r>
              <a:rPr lang="fi-FI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LoCoMoSa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fi-FI" sz="20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Discussion</a:t>
            </a:r>
            <a:r>
              <a:rPr lang="fi-FI" sz="2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session</a:t>
            </a:r>
            <a:endParaRPr lang="fi-FI" sz="28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fi-FI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80ABC1-EBDA-A7CF-DA24-5342EF1111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578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2E4646-346C-76D2-5E92-890B6C259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220" y="809636"/>
            <a:ext cx="5577600" cy="1159800"/>
          </a:xfrm>
        </p:spPr>
        <p:txBody>
          <a:bodyPr/>
          <a:lstStyle/>
          <a:p>
            <a:r>
              <a:rPr lang="de-DE" sz="3600" dirty="0"/>
              <a:t>TRI1: </a:t>
            </a:r>
            <a:br>
              <a:rPr lang="de-DE" sz="3600" dirty="0"/>
            </a:br>
            <a:r>
              <a:rPr lang="de-DE" sz="3600" dirty="0"/>
              <a:t>Integrated Net-zero-</a:t>
            </a:r>
            <a:r>
              <a:rPr lang="de-DE" sz="3600" dirty="0" err="1"/>
              <a:t>emissions</a:t>
            </a:r>
            <a:r>
              <a:rPr lang="de-DE" sz="3600" dirty="0"/>
              <a:t> Energy System </a:t>
            </a:r>
            <a:endParaRPr lang="en-US" sz="36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A67BAD7-A46F-67B7-4BC1-EEB1B7C7BBD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7789" y="4046884"/>
            <a:ext cx="5745163" cy="444500"/>
          </a:xfrm>
        </p:spPr>
        <p:txBody>
          <a:bodyPr/>
          <a:lstStyle/>
          <a:p>
            <a:pPr marL="76200" indent="0">
              <a:buNone/>
            </a:pPr>
            <a:r>
              <a:rPr lang="de-DE" sz="2000" b="1" dirty="0">
                <a:solidFill>
                  <a:schemeClr val="bg1"/>
                </a:solidFill>
              </a:rPr>
              <a:t>Michele de Nigris (RSE)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A727A-3A60-C9E8-A6AF-9633BE735DA4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94725" y="4749800"/>
            <a:ext cx="549275" cy="393700"/>
          </a:xfrm>
        </p:spPr>
        <p:txBody>
          <a:bodyPr/>
          <a:lstStyle/>
          <a:p>
            <a:fld id="{00000000-1234-1234-1234-123412341234}" type="slidenum">
              <a:rPr lang="es-ES" smtClean="0"/>
              <a:pPr/>
              <a:t>4</a:t>
            </a:fld>
            <a:endParaRPr lang="es-E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5A89B2-671A-8F62-0102-1AA3809D2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028" y="2361089"/>
            <a:ext cx="1404028" cy="1451078"/>
          </a:xfrm>
          <a:prstGeom prst="flowChartConnector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27234933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D1976D-920B-4ED8-ECE1-B7F9560B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Session 1: Future flexibility needs and value from power2heat and industry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CAC8678-8D3E-D6A4-76D0-7484FB79C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9100" y="1430280"/>
            <a:ext cx="6962100" cy="2895300"/>
          </a:xfrm>
        </p:spPr>
        <p:txBody>
          <a:bodyPr/>
          <a:lstStyle/>
          <a:p>
            <a:pPr algn="l"/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Introduction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(Michele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deNigris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TRI1/RSE)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Man0EUvRE (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Agustin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Mingot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SOLATOM):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Flexibility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assessment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expectations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European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modeling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planning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RESILIENT (Tobias Fleiter,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Fraunhofer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ISI): Energy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flexibility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from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industrial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process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heating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Relevance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system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impacts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ways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forward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CoPRESS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(Adrian Hauswirth, BKW):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Assessing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energy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flexibility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from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hypoxic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air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fire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prevention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system</a:t>
            </a:r>
            <a:endParaRPr lang="fi-FI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fi-FI" sz="2000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41EFD3C-1792-7428-8C17-13DD17A4A4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8234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85F77-66DE-D4CA-BDB9-14D09ACB1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EE1319-A2D7-2BC6-364B-FC2B966F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Session 2: Assessing flexibility from thermal storage in industry processes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22F8A7-09AB-380C-896D-B0EE63304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9100" y="1430280"/>
            <a:ext cx="6962100" cy="2895300"/>
          </a:xfrm>
        </p:spPr>
        <p:txBody>
          <a:bodyPr/>
          <a:lstStyle/>
          <a:p>
            <a:pPr algn="l"/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Introduction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(Hannele Holttinen, TRI6/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Innovation)</a:t>
            </a:r>
            <a:endParaRPr lang="fi-FI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ISSDemo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(Mathias van Beek,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Fraunhofer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Umsicht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):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Integrability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high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temperature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thermal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storage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steam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different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industries</a:t>
            </a:r>
            <a:endParaRPr lang="fi-FI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LoCoMoSa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(Julius Weiss,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Fraunhofer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ISE): Power to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Energy Storage Systems: System Layout and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Operation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Strategies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Process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Heat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based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on Day-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Ahead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Market </a:t>
            </a:r>
            <a:r>
              <a:rPr lang="fi-FI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Pricing</a:t>
            </a:r>
            <a:endParaRPr lang="fi-FI" sz="2000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1CC21DB-5004-4964-AC7D-3DBDCA4246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2295893-ECD5-D091-B6D9-5BA1280BD5F2}"/>
              </a:ext>
            </a:extLst>
          </p:cNvPr>
          <p:cNvSpPr txBox="1"/>
          <p:nvPr/>
        </p:nvSpPr>
        <p:spPr>
          <a:xfrm>
            <a:off x="682847" y="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>
                <a:solidFill>
                  <a:srgbClr val="FF0000"/>
                </a:solidFill>
              </a:rPr>
              <a:t>BREAK 5 MIN</a:t>
            </a:r>
          </a:p>
        </p:txBody>
      </p:sp>
    </p:spTree>
    <p:extLst>
      <p:ext uri="{BB962C8B-B14F-4D97-AF65-F5344CB8AC3E}">
        <p14:creationId xmlns:p14="http://schemas.microsoft.com/office/powerpoint/2010/main" val="359238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2E4646-346C-76D2-5E92-890B6C259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319" y="1077425"/>
            <a:ext cx="5577600" cy="1159800"/>
          </a:xfrm>
        </p:spPr>
        <p:txBody>
          <a:bodyPr/>
          <a:lstStyle/>
          <a:p>
            <a:r>
              <a:rPr lang="de-DE" sz="3600" dirty="0"/>
              <a:t>TRI6:</a:t>
            </a:r>
            <a:br>
              <a:rPr lang="de-DE" sz="3600" dirty="0"/>
            </a:br>
            <a:r>
              <a:rPr lang="de-DE" sz="3600" dirty="0"/>
              <a:t>Integrated Industrial Energy Systems</a:t>
            </a:r>
            <a:br>
              <a:rPr lang="de-DE" sz="3600" dirty="0"/>
            </a:br>
            <a:br>
              <a:rPr lang="de-DE" sz="3600" dirty="0"/>
            </a:br>
            <a:endParaRPr lang="en-US" sz="36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A67BAD7-A46F-67B7-4BC1-EEB1B7C7BBD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4035425"/>
            <a:ext cx="6472238" cy="444500"/>
          </a:xfrm>
        </p:spPr>
        <p:txBody>
          <a:bodyPr/>
          <a:lstStyle/>
          <a:p>
            <a:pPr marL="76200" indent="0">
              <a:buNone/>
            </a:pPr>
            <a:r>
              <a:rPr lang="en-US" sz="2000" b="1" dirty="0">
                <a:solidFill>
                  <a:schemeClr val="bg1"/>
                </a:solidFill>
              </a:rPr>
              <a:t>     Hannele Holttinen (</a:t>
            </a:r>
            <a:r>
              <a:rPr lang="en-US" sz="2000" b="1" dirty="0" err="1">
                <a:solidFill>
                  <a:schemeClr val="bg1"/>
                </a:solidFill>
              </a:rPr>
              <a:t>Clic</a:t>
            </a:r>
            <a:r>
              <a:rPr lang="en-US" sz="2000" b="1" dirty="0">
                <a:solidFill>
                  <a:schemeClr val="bg1"/>
                </a:solidFill>
              </a:rPr>
              <a:t> Innovation)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A727A-3A60-C9E8-A6AF-9633BE735DA4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8594725" y="4749800"/>
            <a:ext cx="549275" cy="393700"/>
          </a:xfrm>
        </p:spPr>
        <p:txBody>
          <a:bodyPr/>
          <a:lstStyle/>
          <a:p>
            <a:fld id="{00000000-1234-1234-1234-123412341234}" type="slidenum">
              <a:rPr lang="es-ES" smtClean="0"/>
              <a:pPr/>
              <a:t>7</a:t>
            </a:fld>
            <a:endParaRPr lang="es-ES" dirty="0"/>
          </a:p>
        </p:txBody>
      </p:sp>
      <p:pic>
        <p:nvPicPr>
          <p:cNvPr id="3" name="Grafik 2" descr="Ein Bild, das Menschliches Gesicht, Person, Porträt, Lächeln enthält.&#10;&#10;Automatisch generierte Beschreibung">
            <a:extLst>
              <a:ext uri="{FF2B5EF4-FFF2-40B4-BE49-F238E27FC236}">
                <a16:creationId xmlns:a16="http://schemas.microsoft.com/office/drawing/2014/main" id="{2738B71D-66AC-DF57-65DA-A52A6FAB1A2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420" y="2414954"/>
            <a:ext cx="1380565" cy="1442742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1728598275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B24DE9-0F6B-62DC-DD4B-353C31FD7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Session 2 - </a:t>
            </a:r>
            <a:r>
              <a:rPr lang="fi-FI" dirty="0" err="1"/>
              <a:t>Introduction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07F93D2-7B49-D944-F13B-299597A820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Flexibility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industry</a:t>
            </a:r>
            <a:r>
              <a:rPr lang="fi-FI" dirty="0"/>
              <a:t> </a:t>
            </a:r>
          </a:p>
          <a:p>
            <a:r>
              <a:rPr lang="fi-FI" dirty="0"/>
              <a:t>It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exist</a:t>
            </a:r>
            <a:r>
              <a:rPr lang="fi-FI" dirty="0"/>
              <a:t>, </a:t>
            </a:r>
            <a:r>
              <a:rPr lang="fi-FI" dirty="0" err="1"/>
              <a:t>already</a:t>
            </a:r>
            <a:r>
              <a:rPr lang="fi-FI" dirty="0"/>
              <a:t> </a:t>
            </a:r>
            <a:r>
              <a:rPr lang="fi-FI" dirty="0" err="1"/>
              <a:t>today</a:t>
            </a:r>
            <a:endParaRPr lang="fi-FI" dirty="0"/>
          </a:p>
          <a:p>
            <a:r>
              <a:rPr lang="fi-FI" dirty="0" err="1"/>
              <a:t>There</a:t>
            </a:r>
            <a:r>
              <a:rPr lang="fi-FI" dirty="0"/>
              <a:t> is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, and </a:t>
            </a:r>
            <a:r>
              <a:rPr lang="fi-FI" dirty="0" err="1"/>
              <a:t>opportunities</a:t>
            </a:r>
            <a:r>
              <a:rPr lang="fi-FI" dirty="0"/>
              <a:t> in </a:t>
            </a:r>
            <a:r>
              <a:rPr lang="fi-FI" dirty="0" err="1"/>
              <a:t>future</a:t>
            </a:r>
            <a:endParaRPr lang="fi-FI" dirty="0"/>
          </a:p>
          <a:p>
            <a:pPr lvl="1"/>
            <a:r>
              <a:rPr lang="fi-FI" dirty="0">
                <a:latin typeface="+mn-lt"/>
              </a:rPr>
              <a:t>It is </a:t>
            </a:r>
            <a:r>
              <a:rPr lang="fi-FI" dirty="0" err="1">
                <a:latin typeface="+mn-lt"/>
              </a:rPr>
              <a:t>crucial</a:t>
            </a:r>
            <a:r>
              <a:rPr lang="fi-FI" dirty="0">
                <a:latin typeface="+mn-lt"/>
              </a:rPr>
              <a:t> for </a:t>
            </a:r>
            <a:r>
              <a:rPr lang="fi-FI" dirty="0" err="1">
                <a:latin typeface="+mn-lt"/>
              </a:rPr>
              <a:t>wind</a:t>
            </a:r>
            <a:r>
              <a:rPr lang="fi-FI" dirty="0">
                <a:latin typeface="+mn-lt"/>
              </a:rPr>
              <a:t> and </a:t>
            </a:r>
            <a:r>
              <a:rPr lang="fi-FI" dirty="0" err="1">
                <a:latin typeface="+mn-lt"/>
              </a:rPr>
              <a:t>solar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dominated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power</a:t>
            </a:r>
            <a:r>
              <a:rPr lang="fi-FI" dirty="0">
                <a:latin typeface="+mn-lt"/>
              </a:rPr>
              <a:t> </a:t>
            </a:r>
            <a:r>
              <a:rPr lang="fi-FI" dirty="0" err="1">
                <a:latin typeface="+mn-lt"/>
              </a:rPr>
              <a:t>systems</a:t>
            </a:r>
            <a:endParaRPr lang="fi-FI" dirty="0">
              <a:latin typeface="+mn-lt"/>
            </a:endParaRPr>
          </a:p>
          <a:p>
            <a:r>
              <a:rPr lang="fi-FI" dirty="0" err="1"/>
              <a:t>What</a:t>
            </a:r>
            <a:r>
              <a:rPr lang="fi-FI" dirty="0"/>
              <a:t> is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value</a:t>
            </a:r>
            <a:r>
              <a:rPr lang="fi-FI" dirty="0"/>
              <a:t>?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CE76E25-0FDE-FD7A-D727-E46FFA4C6C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119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A464345-5716-0E69-7F6F-DF572D67D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3589" y="816746"/>
            <a:ext cx="6962100" cy="3109340"/>
          </a:xfrm>
        </p:spPr>
        <p:txBody>
          <a:bodyPr/>
          <a:lstStyle/>
          <a:p>
            <a:pPr marL="76200" indent="0" algn="ctr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76200" indent="0" algn="l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Discussion session – 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energy system point of view and industry point of view. 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Moderators: Hannele Holttinen and Michele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deNigris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Panel with presenters from projects</a:t>
            </a:r>
          </a:p>
          <a:p>
            <a:r>
              <a:rPr lang="en-US" sz="2000">
                <a:solidFill>
                  <a:srgbClr val="000000"/>
                </a:solidFill>
                <a:latin typeface="Calibri" panose="020F0502020204030204" pitchFamily="34" charset="0"/>
              </a:rPr>
              <a:t>Q</a:t>
            </a:r>
            <a:r>
              <a:rPr lang="en-US" sz="2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uestions (also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from the audience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BA3851F-6B9D-3F65-A5FE-06BBED2EA4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2566976"/>
      </p:ext>
    </p:extLst>
  </p:cSld>
  <p:clrMapOvr>
    <a:masterClrMapping/>
  </p:clrMapOvr>
</p:sld>
</file>

<file path=ppt/theme/theme1.xml><?xml version="1.0" encoding="utf-8"?>
<a:theme xmlns:a="http://schemas.openxmlformats.org/drawingml/2006/main" name="CETP">
  <a:themeElements>
    <a:clrScheme name="CETP">
      <a:dk1>
        <a:srgbClr val="1D1D1B"/>
      </a:dk1>
      <a:lt1>
        <a:srgbClr val="FFFFFF"/>
      </a:lt1>
      <a:dk2>
        <a:srgbClr val="9C9194"/>
      </a:dk2>
      <a:lt2>
        <a:srgbClr val="EBE7E4"/>
      </a:lt2>
      <a:accent1>
        <a:srgbClr val="058C98"/>
      </a:accent1>
      <a:accent2>
        <a:srgbClr val="3AADB6"/>
      </a:accent2>
      <a:accent3>
        <a:srgbClr val="36C986"/>
      </a:accent3>
      <a:accent4>
        <a:srgbClr val="ABCA3F"/>
      </a:accent4>
      <a:accent5>
        <a:srgbClr val="F8B133"/>
      </a:accent5>
      <a:accent6>
        <a:srgbClr val="F29100"/>
      </a:accent6>
      <a:hlink>
        <a:srgbClr val="176887"/>
      </a:hlink>
      <a:folHlink>
        <a:srgbClr val="4C5D78"/>
      </a:folHlink>
    </a:clrScheme>
    <a:fontScheme name="cet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TP_presentation-01.pptx" id="{0F75EC40-D556-4B5D-90A9-3B285951943F}" vid="{C637210D-2CAC-4EBB-B00A-037DFA056DAB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6D11A3DE2A654BA09E08C555396A79" ma:contentTypeVersion="2" ma:contentTypeDescription="Create a new document." ma:contentTypeScope="" ma:versionID="683d3531034432c7a033a002d351ec90">
  <xsd:schema xmlns:xsd="http://www.w3.org/2001/XMLSchema" xmlns:xs="http://www.w3.org/2001/XMLSchema" xmlns:p="http://schemas.microsoft.com/office/2006/metadata/properties" xmlns:ns2="1ccc7925-4b8a-4086-8634-2ac8a0ba9fd1" targetNamespace="http://schemas.microsoft.com/office/2006/metadata/properties" ma:root="true" ma:fieldsID="e48696af501ff7e573e6068086c32d1a" ns2:_="">
    <xsd:import namespace="1ccc7925-4b8a-4086-8634-2ac8a0ba9fd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c7925-4b8a-4086-8634-2ac8a0ba9f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A5D864-38E7-4F0B-A3C6-30AE65160AAD}"/>
</file>

<file path=customXml/itemProps2.xml><?xml version="1.0" encoding="utf-8"?>
<ds:datastoreItem xmlns:ds="http://schemas.openxmlformats.org/officeDocument/2006/customXml" ds:itemID="{769A5E44-58AE-41AB-AB78-BDDBCD9EDD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BEE16F-8123-4E13-B45D-9EB08DE7197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sharepoint/v3"/>
    <ds:schemaRef ds:uri="http://purl.org/dc/dcmitype/"/>
    <ds:schemaRef ds:uri="4228ced8-e678-4e8b-ba3f-3b98fea1a487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CETP_presentation (2)</Template>
  <TotalTime>172</TotalTime>
  <Words>478</Words>
  <Application>Microsoft Office PowerPoint</Application>
  <PresentationFormat>Näytössä katseltava esitys (16:9)</PresentationFormat>
  <Paragraphs>46</Paragraphs>
  <Slides>10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8" baseType="lpstr">
      <vt:lpstr>Fira Sans Light</vt:lpstr>
      <vt:lpstr>Fira Sans SemiBold</vt:lpstr>
      <vt:lpstr>Calibri Light</vt:lpstr>
      <vt:lpstr>Calibri </vt:lpstr>
      <vt:lpstr>Calibri</vt:lpstr>
      <vt:lpstr>Arial</vt:lpstr>
      <vt:lpstr>CETP</vt:lpstr>
      <vt:lpstr>1_Tema de Office</vt:lpstr>
      <vt:lpstr>Value of thermal storage in industry to foster energy system flexibility Peer2peer knowledge sharing workshop TRI1/TRI6 6 November, 2024, 9:00 – 12:00 CEST</vt:lpstr>
      <vt:lpstr>Practicalities for the event</vt:lpstr>
      <vt:lpstr>Agenda </vt:lpstr>
      <vt:lpstr>TRI1:  Integrated Net-zero-emissions Energy System </vt:lpstr>
      <vt:lpstr>Session 1: Future flexibility needs and value from power2heat and industry</vt:lpstr>
      <vt:lpstr>Session 2: Assessing flexibility from thermal storage in industry processes</vt:lpstr>
      <vt:lpstr>TRI6: Integrated Industrial Energy Systems  </vt:lpstr>
      <vt:lpstr>Session 2 - Introduction</vt:lpstr>
      <vt:lpstr>PowerPoint-esitys</vt:lpstr>
      <vt:lpstr>Thank you! Next events https://cetpartnership.eu/index.php/events :  SET Plan conference side event 13.11 Budapest Hydrogen week event 21.11 Brussels TRI6 stakeholder workshop January on thermal storage use in industry</vt:lpstr>
    </vt:vector>
  </TitlesOfParts>
  <Company>FFG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Conference</dc:title>
  <dc:creator>Marie Katharine Traunfellner</dc:creator>
  <cp:lastModifiedBy>Hannele Holttinen</cp:lastModifiedBy>
  <cp:revision>70</cp:revision>
  <dcterms:created xsi:type="dcterms:W3CDTF">2023-05-12T09:12:27Z</dcterms:created>
  <dcterms:modified xsi:type="dcterms:W3CDTF">2024-11-06T09:32:46Z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0x0101003D6D11A3DE2A654BA09E08C555396A79</vt:lpwstr>
  </property>
  <property fmtid="{D5CDD505-2E9C-101B-9397-08002B2CF9AE}" pid="3" name="MSIP_Label_c57cc846-0bc0-43b9-8353-a5d3a5c07e06_Enabled">
    <vt:lpwstr>true</vt:lpwstr>
  </property>
  <property fmtid="{D5CDD505-2E9C-101B-9397-08002B2CF9AE}" pid="4" name="MSIP_Label_c57cc846-0bc0-43b9-8353-a5d3a5c07e06_SetDate">
    <vt:lpwstr>2023-09-06T12:02:31Z</vt:lpwstr>
  </property>
  <property fmtid="{D5CDD505-2E9C-101B-9397-08002B2CF9AE}" pid="5" name="MSIP_Label_c57cc846-0bc0-43b9-8353-a5d3a5c07e06_Method">
    <vt:lpwstr>Privileged</vt:lpwstr>
  </property>
  <property fmtid="{D5CDD505-2E9C-101B-9397-08002B2CF9AE}" pid="6" name="MSIP_Label_c57cc846-0bc0-43b9-8353-a5d3a5c07e06_Name">
    <vt:lpwstr>c57cc846-0bc0-43b9-8353-a5d3a5c07e06</vt:lpwstr>
  </property>
  <property fmtid="{D5CDD505-2E9C-101B-9397-08002B2CF9AE}" pid="7" name="MSIP_Label_c57cc846-0bc0-43b9-8353-a5d3a5c07e06_SiteId">
    <vt:lpwstr>a9b13882-99a6-4b28-9368-b64c69bf0256</vt:lpwstr>
  </property>
  <property fmtid="{D5CDD505-2E9C-101B-9397-08002B2CF9AE}" pid="8" name="MSIP_Label_c57cc846-0bc0-43b9-8353-a5d3a5c07e06_ActionId">
    <vt:lpwstr>0fec311f-ecbc-4d38-8a1e-9aeb371d88c8</vt:lpwstr>
  </property>
  <property fmtid="{D5CDD505-2E9C-101B-9397-08002B2CF9AE}" pid="9" name="MSIP_Label_c57cc846-0bc0-43b9-8353-a5d3a5c07e06_ContentBits">
    <vt:lpwstr>0</vt:lpwstr>
  </property>
</Properties>
</file>